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6" r:id="rId1"/>
  </p:sldMasterIdLst>
  <p:sldIdLst>
    <p:sldId id="257" r:id="rId2"/>
    <p:sldId id="258" r:id="rId3"/>
    <p:sldId id="260" r:id="rId4"/>
    <p:sldId id="261" r:id="rId5"/>
    <p:sldId id="265" r:id="rId6"/>
    <p:sldId id="266" r:id="rId7"/>
    <p:sldId id="298" r:id="rId8"/>
    <p:sldId id="274" r:id="rId9"/>
    <p:sldId id="299" r:id="rId10"/>
    <p:sldId id="275" r:id="rId11"/>
    <p:sldId id="276" r:id="rId12"/>
    <p:sldId id="277" r:id="rId13"/>
    <p:sldId id="293" r:id="rId14"/>
    <p:sldId id="295" r:id="rId15"/>
    <p:sldId id="296" r:id="rId16"/>
    <p:sldId id="297" r:id="rId17"/>
    <p:sldId id="289" r:id="rId18"/>
    <p:sldId id="292" r:id="rId19"/>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39" d="100"/>
          <a:sy n="39" d="100"/>
        </p:scale>
        <p:origin x="-1212"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Excel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PE"/>
  <c:roundedCorners val="0"/>
  <mc:AlternateContent xmlns:mc="http://schemas.openxmlformats.org/markup-compatibility/2006">
    <mc:Choice xmlns:c14="http://schemas.microsoft.com/office/drawing/2007/8/2/chart" Requires="c14">
      <c14:style val="118"/>
    </mc:Choice>
    <mc:Fallback>
      <c:style val="18"/>
    </mc:Fallback>
  </mc:AlternateContent>
  <c:chart>
    <c:title>
      <c:overlay val="0"/>
      <c:spPr>
        <a:noFill/>
        <a:ln w="25379">
          <a:noFill/>
        </a:ln>
      </c:spPr>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7.3298429319371874E-2"/>
          <c:y val="0.31683168316831739"/>
          <c:w val="0.52356020942408377"/>
          <c:h val="0.4628712871287135"/>
        </c:manualLayout>
      </c:layout>
      <c:pie3DChart>
        <c:varyColors val="1"/>
        <c:ser>
          <c:idx val="0"/>
          <c:order val="0"/>
          <c:tx>
            <c:strRef>
              <c:f>Hoja1!$B$1</c:f>
              <c:strCache>
                <c:ptCount val="1"/>
                <c:pt idx="0">
                  <c:v>UNIDAD CEREBRO - MENTE INTEGRADA</c:v>
                </c:pt>
              </c:strCache>
            </c:strRef>
          </c:tx>
          <c:dPt>
            <c:idx val="0"/>
            <c:bubble3D val="0"/>
            <c:spPr>
              <a:solidFill>
                <a:srgbClr val="EBE600"/>
              </a:solidFill>
            </c:spPr>
          </c:dPt>
          <c:dPt>
            <c:idx val="1"/>
            <c:bubble3D val="0"/>
            <c:spPr>
              <a:solidFill>
                <a:schemeClr val="tx2">
                  <a:lumMod val="60000"/>
                  <a:lumOff val="40000"/>
                </a:schemeClr>
              </a:solidFill>
            </c:spPr>
          </c:dPt>
          <c:dLbls>
            <c:spPr>
              <a:noFill/>
              <a:ln w="25379">
                <a:noFill/>
              </a:ln>
            </c:spPr>
            <c:txPr>
              <a:bodyPr/>
              <a:lstStyle/>
              <a:p>
                <a:pPr>
                  <a:defRPr sz="1599" b="1"/>
                </a:pPr>
                <a:endParaRPr lang="es-PE"/>
              </a:p>
            </c:txPr>
            <c:showLegendKey val="0"/>
            <c:showVal val="0"/>
            <c:showCatName val="0"/>
            <c:showSerName val="0"/>
            <c:showPercent val="1"/>
            <c:showBubbleSize val="0"/>
            <c:showLeaderLines val="1"/>
          </c:dLbls>
          <c:cat>
            <c:strRef>
              <c:f>Hoja1!$A$2:$A$3</c:f>
              <c:strCache>
                <c:ptCount val="2"/>
                <c:pt idx="0">
                  <c:v>Redes Hebbianas determinadas por la Genética</c:v>
                </c:pt>
                <c:pt idx="1">
                  <c:v>Redes Hebbianas determinadas por la cultura y experiencia de vida</c:v>
                </c:pt>
              </c:strCache>
            </c:strRef>
          </c:cat>
          <c:val>
            <c:numRef>
              <c:f>Hoja1!$B$2:$B$3</c:f>
              <c:numCache>
                <c:formatCode>0%</c:formatCode>
                <c:ptCount val="2"/>
                <c:pt idx="0">
                  <c:v>0.1</c:v>
                </c:pt>
                <c:pt idx="1">
                  <c:v>0.9</c:v>
                </c:pt>
              </c:numCache>
            </c:numRef>
          </c:val>
        </c:ser>
        <c:dLbls>
          <c:showLegendKey val="0"/>
          <c:showVal val="0"/>
          <c:showCatName val="0"/>
          <c:showSerName val="0"/>
          <c:showPercent val="1"/>
          <c:showBubbleSize val="0"/>
          <c:showLeaderLines val="1"/>
        </c:dLbls>
      </c:pie3DChart>
      <c:spPr>
        <a:noFill/>
        <a:ln w="25379">
          <a:noFill/>
        </a:ln>
      </c:spPr>
    </c:plotArea>
    <c:legend>
      <c:legendPos val="r"/>
      <c:layout>
        <c:manualLayout>
          <c:xMode val="edge"/>
          <c:yMode val="edge"/>
          <c:x val="0.59511343804537564"/>
          <c:y val="0.33910891089108991"/>
          <c:w val="0.40314136125654448"/>
          <c:h val="0.42079207920792133"/>
        </c:manualLayout>
      </c:layout>
      <c:overlay val="0"/>
      <c:txPr>
        <a:bodyPr/>
        <a:lstStyle/>
        <a:p>
          <a:pPr>
            <a:defRPr sz="1599"/>
          </a:pPr>
          <a:endParaRPr lang="es-PE"/>
        </a:p>
      </c:txPr>
    </c:legend>
    <c:plotVisOnly val="1"/>
    <c:dispBlanksAs val="zero"/>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91A23F-71E5-4E11-A7EC-27CBD7BA47DC}" type="doc">
      <dgm:prSet loTypeId="urn:microsoft.com/office/officeart/2005/8/layout/hierarchy1" loCatId="hierarchy" qsTypeId="urn:microsoft.com/office/officeart/2005/8/quickstyle/simple4" qsCatId="simple" csTypeId="urn:microsoft.com/office/officeart/2005/8/colors/accent1_2#2" csCatId="accent1" phldr="1"/>
      <dgm:spPr/>
      <dgm:t>
        <a:bodyPr/>
        <a:lstStyle/>
        <a:p>
          <a:endParaRPr lang="es-PE"/>
        </a:p>
      </dgm:t>
    </dgm:pt>
    <dgm:pt modelId="{EB3E1D65-6117-4C50-8577-7FFA5EB304A3}">
      <dgm:prSet phldrT="[Texto]"/>
      <dgm:spPr/>
      <dgm:t>
        <a:bodyPr/>
        <a:lstStyle/>
        <a:p>
          <a:r>
            <a:rPr lang="es-PE"/>
            <a:t>NEUROPLASTICIDAD</a:t>
          </a:r>
        </a:p>
      </dgm:t>
    </dgm:pt>
    <dgm:pt modelId="{61E7715E-9F72-4564-85F5-40BFB460A202}" type="parTrans" cxnId="{36ACC87B-0509-4FC0-8571-6657049E79F5}">
      <dgm:prSet/>
      <dgm:spPr/>
      <dgm:t>
        <a:bodyPr/>
        <a:lstStyle/>
        <a:p>
          <a:endParaRPr lang="es-PE"/>
        </a:p>
      </dgm:t>
    </dgm:pt>
    <dgm:pt modelId="{F6100FE6-DFD5-472B-9E39-FDAD167F2946}" type="sibTrans" cxnId="{36ACC87B-0509-4FC0-8571-6657049E79F5}">
      <dgm:prSet/>
      <dgm:spPr/>
      <dgm:t>
        <a:bodyPr/>
        <a:lstStyle/>
        <a:p>
          <a:endParaRPr lang="es-PE"/>
        </a:p>
      </dgm:t>
    </dgm:pt>
    <dgm:pt modelId="{F85C378D-0D7E-4F11-9F31-0FEDB7F15553}">
      <dgm:prSet phldrT="[Texto]"/>
      <dgm:spPr/>
      <dgm:t>
        <a:bodyPr/>
        <a:lstStyle/>
        <a:p>
          <a:r>
            <a:rPr lang="es-PE"/>
            <a:t>POSITIVA</a:t>
          </a:r>
        </a:p>
      </dgm:t>
    </dgm:pt>
    <dgm:pt modelId="{F6529291-21AD-4EFF-BB3C-7DB668265D68}" type="parTrans" cxnId="{D9B616AC-F3F8-4E48-AB6D-833A072C00D6}">
      <dgm:prSet/>
      <dgm:spPr/>
      <dgm:t>
        <a:bodyPr/>
        <a:lstStyle/>
        <a:p>
          <a:endParaRPr lang="es-PE"/>
        </a:p>
      </dgm:t>
    </dgm:pt>
    <dgm:pt modelId="{B69B26BE-003A-48BC-A5F8-41661C9C1AB6}" type="sibTrans" cxnId="{D9B616AC-F3F8-4E48-AB6D-833A072C00D6}">
      <dgm:prSet/>
      <dgm:spPr/>
      <dgm:t>
        <a:bodyPr/>
        <a:lstStyle/>
        <a:p>
          <a:endParaRPr lang="es-PE"/>
        </a:p>
      </dgm:t>
    </dgm:pt>
    <dgm:pt modelId="{CA64902E-A4A7-4FDC-84AA-01F1A27EF018}">
      <dgm:prSet phldrT="[Texto]"/>
      <dgm:spPr/>
      <dgm:t>
        <a:bodyPr/>
        <a:lstStyle/>
        <a:p>
          <a:r>
            <a:rPr lang="es-PE"/>
            <a:t>NEGATIVA</a:t>
          </a:r>
        </a:p>
      </dgm:t>
    </dgm:pt>
    <dgm:pt modelId="{1F58A001-CA48-4D83-A9F1-41EDCB14C2C0}" type="parTrans" cxnId="{DF1D67C0-E680-4D38-9737-EBB06F934362}">
      <dgm:prSet/>
      <dgm:spPr/>
      <dgm:t>
        <a:bodyPr/>
        <a:lstStyle/>
        <a:p>
          <a:endParaRPr lang="es-PE"/>
        </a:p>
      </dgm:t>
    </dgm:pt>
    <dgm:pt modelId="{FD14F641-1D4E-4B5F-9704-6222D95B2D80}" type="sibTrans" cxnId="{DF1D67C0-E680-4D38-9737-EBB06F934362}">
      <dgm:prSet/>
      <dgm:spPr/>
      <dgm:t>
        <a:bodyPr/>
        <a:lstStyle/>
        <a:p>
          <a:endParaRPr lang="es-PE"/>
        </a:p>
      </dgm:t>
    </dgm:pt>
    <dgm:pt modelId="{AE7B80C5-8D46-4FFA-9090-7C1AA962D462}">
      <dgm:prSet/>
      <dgm:spPr/>
      <dgm:t>
        <a:bodyPr/>
        <a:lstStyle/>
        <a:p>
          <a:r>
            <a:rPr lang="es-PE"/>
            <a:t>CREA Y  AMPLIA REDES HEBBIANAS</a:t>
          </a:r>
        </a:p>
      </dgm:t>
    </dgm:pt>
    <dgm:pt modelId="{052B302E-9953-4240-B1FD-BF5FDC797028}" type="parTrans" cxnId="{A7AC5793-D13C-408A-9292-FC5110D7C81A}">
      <dgm:prSet/>
      <dgm:spPr/>
      <dgm:t>
        <a:bodyPr/>
        <a:lstStyle/>
        <a:p>
          <a:endParaRPr lang="es-PE"/>
        </a:p>
      </dgm:t>
    </dgm:pt>
    <dgm:pt modelId="{41A05130-75C7-4F7A-A6C6-2A1B370E8DE6}" type="sibTrans" cxnId="{A7AC5793-D13C-408A-9292-FC5110D7C81A}">
      <dgm:prSet/>
      <dgm:spPr/>
      <dgm:t>
        <a:bodyPr/>
        <a:lstStyle/>
        <a:p>
          <a:endParaRPr lang="es-PE"/>
        </a:p>
      </dgm:t>
    </dgm:pt>
    <dgm:pt modelId="{AE698481-E487-4819-844A-1E2116FC4454}">
      <dgm:prSet/>
      <dgm:spPr/>
      <dgm:t>
        <a:bodyPr/>
        <a:lstStyle/>
        <a:p>
          <a:r>
            <a:rPr lang="es-PE"/>
            <a:t>DESARMA REDES HEBBIANAS POCO ACTIVAS O INACTIVAS</a:t>
          </a:r>
        </a:p>
      </dgm:t>
    </dgm:pt>
    <dgm:pt modelId="{D2B5E228-B6DF-46D8-8BCE-3CBA685BC11D}" type="parTrans" cxnId="{2881DD83-AE90-4539-910B-F1B72C49E4C2}">
      <dgm:prSet/>
      <dgm:spPr/>
      <dgm:t>
        <a:bodyPr/>
        <a:lstStyle/>
        <a:p>
          <a:endParaRPr lang="es-PE"/>
        </a:p>
      </dgm:t>
    </dgm:pt>
    <dgm:pt modelId="{AA2CB700-C337-4C93-9BDB-2B4FD1FD90CF}" type="sibTrans" cxnId="{2881DD83-AE90-4539-910B-F1B72C49E4C2}">
      <dgm:prSet/>
      <dgm:spPr/>
      <dgm:t>
        <a:bodyPr/>
        <a:lstStyle/>
        <a:p>
          <a:endParaRPr lang="es-PE"/>
        </a:p>
      </dgm:t>
    </dgm:pt>
    <dgm:pt modelId="{11FC202E-ED56-47C3-9C49-3C2203C8F934}" type="pres">
      <dgm:prSet presAssocID="{6791A23F-71E5-4E11-A7EC-27CBD7BA47DC}" presName="hierChild1" presStyleCnt="0">
        <dgm:presLayoutVars>
          <dgm:chPref val="1"/>
          <dgm:dir/>
          <dgm:animOne val="branch"/>
          <dgm:animLvl val="lvl"/>
          <dgm:resizeHandles/>
        </dgm:presLayoutVars>
      </dgm:prSet>
      <dgm:spPr/>
      <dgm:t>
        <a:bodyPr/>
        <a:lstStyle/>
        <a:p>
          <a:endParaRPr lang="en-US"/>
        </a:p>
      </dgm:t>
    </dgm:pt>
    <dgm:pt modelId="{30ABEE45-9514-4925-BEFA-06E46AA45B73}" type="pres">
      <dgm:prSet presAssocID="{EB3E1D65-6117-4C50-8577-7FFA5EB304A3}" presName="hierRoot1" presStyleCnt="0"/>
      <dgm:spPr/>
    </dgm:pt>
    <dgm:pt modelId="{E18B3B92-D579-4279-A753-7498C44D371B}" type="pres">
      <dgm:prSet presAssocID="{EB3E1D65-6117-4C50-8577-7FFA5EB304A3}" presName="composite" presStyleCnt="0"/>
      <dgm:spPr/>
    </dgm:pt>
    <dgm:pt modelId="{9E10488E-DA66-4525-8A3C-846D793547AA}" type="pres">
      <dgm:prSet presAssocID="{EB3E1D65-6117-4C50-8577-7FFA5EB304A3}" presName="background" presStyleLbl="node0" presStyleIdx="0" presStyleCnt="1"/>
      <dgm:spPr/>
    </dgm:pt>
    <dgm:pt modelId="{BC28A5A9-1121-4C6B-8548-FE26CBF39A13}" type="pres">
      <dgm:prSet presAssocID="{EB3E1D65-6117-4C50-8577-7FFA5EB304A3}" presName="text" presStyleLbl="fgAcc0" presStyleIdx="0" presStyleCnt="1">
        <dgm:presLayoutVars>
          <dgm:chPref val="3"/>
        </dgm:presLayoutVars>
      </dgm:prSet>
      <dgm:spPr/>
      <dgm:t>
        <a:bodyPr/>
        <a:lstStyle/>
        <a:p>
          <a:endParaRPr lang="en-US"/>
        </a:p>
      </dgm:t>
    </dgm:pt>
    <dgm:pt modelId="{8172EDFE-B290-4F87-8064-21213D5687C6}" type="pres">
      <dgm:prSet presAssocID="{EB3E1D65-6117-4C50-8577-7FFA5EB304A3}" presName="hierChild2" presStyleCnt="0"/>
      <dgm:spPr/>
    </dgm:pt>
    <dgm:pt modelId="{FB455339-5DDD-48DB-B38C-BDCF8CBEBDC5}" type="pres">
      <dgm:prSet presAssocID="{F6529291-21AD-4EFF-BB3C-7DB668265D68}" presName="Name10" presStyleLbl="parChTrans1D2" presStyleIdx="0" presStyleCnt="2"/>
      <dgm:spPr/>
      <dgm:t>
        <a:bodyPr/>
        <a:lstStyle/>
        <a:p>
          <a:endParaRPr lang="en-US"/>
        </a:p>
      </dgm:t>
    </dgm:pt>
    <dgm:pt modelId="{38911164-381F-4EEF-A344-39437E093841}" type="pres">
      <dgm:prSet presAssocID="{F85C378D-0D7E-4F11-9F31-0FEDB7F15553}" presName="hierRoot2" presStyleCnt="0"/>
      <dgm:spPr/>
    </dgm:pt>
    <dgm:pt modelId="{A60994CD-7D73-4B0F-B6A1-82043B2661B4}" type="pres">
      <dgm:prSet presAssocID="{F85C378D-0D7E-4F11-9F31-0FEDB7F15553}" presName="composite2" presStyleCnt="0"/>
      <dgm:spPr/>
    </dgm:pt>
    <dgm:pt modelId="{9B1CB3F6-5E4E-4D46-B45E-6BF57E2F576C}" type="pres">
      <dgm:prSet presAssocID="{F85C378D-0D7E-4F11-9F31-0FEDB7F15553}" presName="background2" presStyleLbl="node2" presStyleIdx="0" presStyleCnt="2"/>
      <dgm:spPr/>
    </dgm:pt>
    <dgm:pt modelId="{0C9F1F8A-E554-4BDE-8F0C-6586B269F304}" type="pres">
      <dgm:prSet presAssocID="{F85C378D-0D7E-4F11-9F31-0FEDB7F15553}" presName="text2" presStyleLbl="fgAcc2" presStyleIdx="0" presStyleCnt="2">
        <dgm:presLayoutVars>
          <dgm:chPref val="3"/>
        </dgm:presLayoutVars>
      </dgm:prSet>
      <dgm:spPr/>
      <dgm:t>
        <a:bodyPr/>
        <a:lstStyle/>
        <a:p>
          <a:endParaRPr lang="en-US"/>
        </a:p>
      </dgm:t>
    </dgm:pt>
    <dgm:pt modelId="{3A655088-DC0E-4339-8100-E25F5DAA64EF}" type="pres">
      <dgm:prSet presAssocID="{F85C378D-0D7E-4F11-9F31-0FEDB7F15553}" presName="hierChild3" presStyleCnt="0"/>
      <dgm:spPr/>
    </dgm:pt>
    <dgm:pt modelId="{BAF16C18-FFB1-450D-9279-62DC8C380EA2}" type="pres">
      <dgm:prSet presAssocID="{052B302E-9953-4240-B1FD-BF5FDC797028}" presName="Name17" presStyleLbl="parChTrans1D3" presStyleIdx="0" presStyleCnt="2"/>
      <dgm:spPr/>
      <dgm:t>
        <a:bodyPr/>
        <a:lstStyle/>
        <a:p>
          <a:endParaRPr lang="en-US"/>
        </a:p>
      </dgm:t>
    </dgm:pt>
    <dgm:pt modelId="{807D15EB-F72D-422E-8A4C-3A4378BB83CF}" type="pres">
      <dgm:prSet presAssocID="{AE7B80C5-8D46-4FFA-9090-7C1AA962D462}" presName="hierRoot3" presStyleCnt="0"/>
      <dgm:spPr/>
    </dgm:pt>
    <dgm:pt modelId="{1FBF6D29-23E9-4840-8868-38044DF8F60A}" type="pres">
      <dgm:prSet presAssocID="{AE7B80C5-8D46-4FFA-9090-7C1AA962D462}" presName="composite3" presStyleCnt="0"/>
      <dgm:spPr/>
    </dgm:pt>
    <dgm:pt modelId="{841D82F3-7F5A-47C9-A636-CB29A1115E7D}" type="pres">
      <dgm:prSet presAssocID="{AE7B80C5-8D46-4FFA-9090-7C1AA962D462}" presName="background3" presStyleLbl="node3" presStyleIdx="0" presStyleCnt="2"/>
      <dgm:spPr/>
    </dgm:pt>
    <dgm:pt modelId="{F8AD8680-CDE4-46D5-A18F-52EDABBA122F}" type="pres">
      <dgm:prSet presAssocID="{AE7B80C5-8D46-4FFA-9090-7C1AA962D462}" presName="text3" presStyleLbl="fgAcc3" presStyleIdx="0" presStyleCnt="2">
        <dgm:presLayoutVars>
          <dgm:chPref val="3"/>
        </dgm:presLayoutVars>
      </dgm:prSet>
      <dgm:spPr/>
      <dgm:t>
        <a:bodyPr/>
        <a:lstStyle/>
        <a:p>
          <a:endParaRPr lang="en-US"/>
        </a:p>
      </dgm:t>
    </dgm:pt>
    <dgm:pt modelId="{502AD32B-D4BB-47BB-84BB-C8F08EE7405D}" type="pres">
      <dgm:prSet presAssocID="{AE7B80C5-8D46-4FFA-9090-7C1AA962D462}" presName="hierChild4" presStyleCnt="0"/>
      <dgm:spPr/>
    </dgm:pt>
    <dgm:pt modelId="{37C30F3A-B815-4212-BF6B-3A6BB6C19A50}" type="pres">
      <dgm:prSet presAssocID="{1F58A001-CA48-4D83-A9F1-41EDCB14C2C0}" presName="Name10" presStyleLbl="parChTrans1D2" presStyleIdx="1" presStyleCnt="2"/>
      <dgm:spPr/>
      <dgm:t>
        <a:bodyPr/>
        <a:lstStyle/>
        <a:p>
          <a:endParaRPr lang="en-US"/>
        </a:p>
      </dgm:t>
    </dgm:pt>
    <dgm:pt modelId="{610F4FD6-5A30-427F-8ED1-84D84054F344}" type="pres">
      <dgm:prSet presAssocID="{CA64902E-A4A7-4FDC-84AA-01F1A27EF018}" presName="hierRoot2" presStyleCnt="0"/>
      <dgm:spPr/>
    </dgm:pt>
    <dgm:pt modelId="{3C67AA50-A099-4CF9-AF77-D75CA43209E4}" type="pres">
      <dgm:prSet presAssocID="{CA64902E-A4A7-4FDC-84AA-01F1A27EF018}" presName="composite2" presStyleCnt="0"/>
      <dgm:spPr/>
    </dgm:pt>
    <dgm:pt modelId="{0120F77F-9BEB-4875-B878-D5BD771A7257}" type="pres">
      <dgm:prSet presAssocID="{CA64902E-A4A7-4FDC-84AA-01F1A27EF018}" presName="background2" presStyleLbl="node2" presStyleIdx="1" presStyleCnt="2"/>
      <dgm:spPr/>
    </dgm:pt>
    <dgm:pt modelId="{D9B291DC-5AAA-4144-8971-2F00DE7DC86B}" type="pres">
      <dgm:prSet presAssocID="{CA64902E-A4A7-4FDC-84AA-01F1A27EF018}" presName="text2" presStyleLbl="fgAcc2" presStyleIdx="1" presStyleCnt="2">
        <dgm:presLayoutVars>
          <dgm:chPref val="3"/>
        </dgm:presLayoutVars>
      </dgm:prSet>
      <dgm:spPr/>
      <dgm:t>
        <a:bodyPr/>
        <a:lstStyle/>
        <a:p>
          <a:endParaRPr lang="en-US"/>
        </a:p>
      </dgm:t>
    </dgm:pt>
    <dgm:pt modelId="{B4ED6506-FB2B-4EF8-AA34-62B3DB436063}" type="pres">
      <dgm:prSet presAssocID="{CA64902E-A4A7-4FDC-84AA-01F1A27EF018}" presName="hierChild3" presStyleCnt="0"/>
      <dgm:spPr/>
    </dgm:pt>
    <dgm:pt modelId="{617A51C6-7F85-49A6-9ABB-0861A0E9A714}" type="pres">
      <dgm:prSet presAssocID="{D2B5E228-B6DF-46D8-8BCE-3CBA685BC11D}" presName="Name17" presStyleLbl="parChTrans1D3" presStyleIdx="1" presStyleCnt="2"/>
      <dgm:spPr/>
      <dgm:t>
        <a:bodyPr/>
        <a:lstStyle/>
        <a:p>
          <a:endParaRPr lang="en-US"/>
        </a:p>
      </dgm:t>
    </dgm:pt>
    <dgm:pt modelId="{D76B4DA5-5C0B-4595-8F96-D69DE1E69D90}" type="pres">
      <dgm:prSet presAssocID="{AE698481-E487-4819-844A-1E2116FC4454}" presName="hierRoot3" presStyleCnt="0"/>
      <dgm:spPr/>
    </dgm:pt>
    <dgm:pt modelId="{2B5C159F-C27C-48F5-919F-0B91ECC1956A}" type="pres">
      <dgm:prSet presAssocID="{AE698481-E487-4819-844A-1E2116FC4454}" presName="composite3" presStyleCnt="0"/>
      <dgm:spPr/>
    </dgm:pt>
    <dgm:pt modelId="{108CF1AC-C07A-4D67-B54A-3D94A0EFB319}" type="pres">
      <dgm:prSet presAssocID="{AE698481-E487-4819-844A-1E2116FC4454}" presName="background3" presStyleLbl="node3" presStyleIdx="1" presStyleCnt="2"/>
      <dgm:spPr/>
    </dgm:pt>
    <dgm:pt modelId="{7F8ECDAB-5C23-484B-91B1-91BD92B94325}" type="pres">
      <dgm:prSet presAssocID="{AE698481-E487-4819-844A-1E2116FC4454}" presName="text3" presStyleLbl="fgAcc3" presStyleIdx="1" presStyleCnt="2">
        <dgm:presLayoutVars>
          <dgm:chPref val="3"/>
        </dgm:presLayoutVars>
      </dgm:prSet>
      <dgm:spPr/>
      <dgm:t>
        <a:bodyPr/>
        <a:lstStyle/>
        <a:p>
          <a:endParaRPr lang="en-US"/>
        </a:p>
      </dgm:t>
    </dgm:pt>
    <dgm:pt modelId="{4CD25E64-6571-421A-AE91-34EAFD8E93D1}" type="pres">
      <dgm:prSet presAssocID="{AE698481-E487-4819-844A-1E2116FC4454}" presName="hierChild4" presStyleCnt="0"/>
      <dgm:spPr/>
    </dgm:pt>
  </dgm:ptLst>
  <dgm:cxnLst>
    <dgm:cxn modelId="{B21032C0-5820-4494-A136-19BC0EDD2784}" type="presOf" srcId="{F85C378D-0D7E-4F11-9F31-0FEDB7F15553}" destId="{0C9F1F8A-E554-4BDE-8F0C-6586B269F304}" srcOrd="0" destOrd="0" presId="urn:microsoft.com/office/officeart/2005/8/layout/hierarchy1"/>
    <dgm:cxn modelId="{A44F881F-835C-412C-B8F5-1E75A5511953}" type="presOf" srcId="{6791A23F-71E5-4E11-A7EC-27CBD7BA47DC}" destId="{11FC202E-ED56-47C3-9C49-3C2203C8F934}" srcOrd="0" destOrd="0" presId="urn:microsoft.com/office/officeart/2005/8/layout/hierarchy1"/>
    <dgm:cxn modelId="{36ACC87B-0509-4FC0-8571-6657049E79F5}" srcId="{6791A23F-71E5-4E11-A7EC-27CBD7BA47DC}" destId="{EB3E1D65-6117-4C50-8577-7FFA5EB304A3}" srcOrd="0" destOrd="0" parTransId="{61E7715E-9F72-4564-85F5-40BFB460A202}" sibTransId="{F6100FE6-DFD5-472B-9E39-FDAD167F2946}"/>
    <dgm:cxn modelId="{10EAD518-623C-493A-A987-2932323E6C7A}" type="presOf" srcId="{AE7B80C5-8D46-4FFA-9090-7C1AA962D462}" destId="{F8AD8680-CDE4-46D5-A18F-52EDABBA122F}" srcOrd="0" destOrd="0" presId="urn:microsoft.com/office/officeart/2005/8/layout/hierarchy1"/>
    <dgm:cxn modelId="{A7AC5793-D13C-408A-9292-FC5110D7C81A}" srcId="{F85C378D-0D7E-4F11-9F31-0FEDB7F15553}" destId="{AE7B80C5-8D46-4FFA-9090-7C1AA962D462}" srcOrd="0" destOrd="0" parTransId="{052B302E-9953-4240-B1FD-BF5FDC797028}" sibTransId="{41A05130-75C7-4F7A-A6C6-2A1B370E8DE6}"/>
    <dgm:cxn modelId="{DF1D67C0-E680-4D38-9737-EBB06F934362}" srcId="{EB3E1D65-6117-4C50-8577-7FFA5EB304A3}" destId="{CA64902E-A4A7-4FDC-84AA-01F1A27EF018}" srcOrd="1" destOrd="0" parTransId="{1F58A001-CA48-4D83-A9F1-41EDCB14C2C0}" sibTransId="{FD14F641-1D4E-4B5F-9704-6222D95B2D80}"/>
    <dgm:cxn modelId="{C8368985-D1DC-474C-B8D5-347B2C60A0D4}" type="presOf" srcId="{AE698481-E487-4819-844A-1E2116FC4454}" destId="{7F8ECDAB-5C23-484B-91B1-91BD92B94325}" srcOrd="0" destOrd="0" presId="urn:microsoft.com/office/officeart/2005/8/layout/hierarchy1"/>
    <dgm:cxn modelId="{79421C4C-44C1-4C73-9A3A-993EF1FB4B36}" type="presOf" srcId="{D2B5E228-B6DF-46D8-8BCE-3CBA685BC11D}" destId="{617A51C6-7F85-49A6-9ABB-0861A0E9A714}" srcOrd="0" destOrd="0" presId="urn:microsoft.com/office/officeart/2005/8/layout/hierarchy1"/>
    <dgm:cxn modelId="{D9B616AC-F3F8-4E48-AB6D-833A072C00D6}" srcId="{EB3E1D65-6117-4C50-8577-7FFA5EB304A3}" destId="{F85C378D-0D7E-4F11-9F31-0FEDB7F15553}" srcOrd="0" destOrd="0" parTransId="{F6529291-21AD-4EFF-BB3C-7DB668265D68}" sibTransId="{B69B26BE-003A-48BC-A5F8-41661C9C1AB6}"/>
    <dgm:cxn modelId="{0ABF6A17-00A5-4C98-B037-14514E550D50}" type="presOf" srcId="{EB3E1D65-6117-4C50-8577-7FFA5EB304A3}" destId="{BC28A5A9-1121-4C6B-8548-FE26CBF39A13}" srcOrd="0" destOrd="0" presId="urn:microsoft.com/office/officeart/2005/8/layout/hierarchy1"/>
    <dgm:cxn modelId="{7D86F104-4083-4EB8-AB62-E4041F2404DD}" type="presOf" srcId="{052B302E-9953-4240-B1FD-BF5FDC797028}" destId="{BAF16C18-FFB1-450D-9279-62DC8C380EA2}" srcOrd="0" destOrd="0" presId="urn:microsoft.com/office/officeart/2005/8/layout/hierarchy1"/>
    <dgm:cxn modelId="{6244B559-BBB1-405D-9C7E-00773ED3972A}" type="presOf" srcId="{1F58A001-CA48-4D83-A9F1-41EDCB14C2C0}" destId="{37C30F3A-B815-4212-BF6B-3A6BB6C19A50}" srcOrd="0" destOrd="0" presId="urn:microsoft.com/office/officeart/2005/8/layout/hierarchy1"/>
    <dgm:cxn modelId="{2881DD83-AE90-4539-910B-F1B72C49E4C2}" srcId="{CA64902E-A4A7-4FDC-84AA-01F1A27EF018}" destId="{AE698481-E487-4819-844A-1E2116FC4454}" srcOrd="0" destOrd="0" parTransId="{D2B5E228-B6DF-46D8-8BCE-3CBA685BC11D}" sibTransId="{AA2CB700-C337-4C93-9BDB-2B4FD1FD90CF}"/>
    <dgm:cxn modelId="{E8811F0C-CFEC-4F62-BA9D-661A99A82479}" type="presOf" srcId="{F6529291-21AD-4EFF-BB3C-7DB668265D68}" destId="{FB455339-5DDD-48DB-B38C-BDCF8CBEBDC5}" srcOrd="0" destOrd="0" presId="urn:microsoft.com/office/officeart/2005/8/layout/hierarchy1"/>
    <dgm:cxn modelId="{5EDD2FA7-57E5-40CB-AE89-693ACD7B506B}" type="presOf" srcId="{CA64902E-A4A7-4FDC-84AA-01F1A27EF018}" destId="{D9B291DC-5AAA-4144-8971-2F00DE7DC86B}" srcOrd="0" destOrd="0" presId="urn:microsoft.com/office/officeart/2005/8/layout/hierarchy1"/>
    <dgm:cxn modelId="{AEDD686C-BA1D-4BD0-B882-83C8C54178F8}" type="presParOf" srcId="{11FC202E-ED56-47C3-9C49-3C2203C8F934}" destId="{30ABEE45-9514-4925-BEFA-06E46AA45B73}" srcOrd="0" destOrd="0" presId="urn:microsoft.com/office/officeart/2005/8/layout/hierarchy1"/>
    <dgm:cxn modelId="{CF068F0B-5A09-41B1-86ED-3ADB09BE14E7}" type="presParOf" srcId="{30ABEE45-9514-4925-BEFA-06E46AA45B73}" destId="{E18B3B92-D579-4279-A753-7498C44D371B}" srcOrd="0" destOrd="0" presId="urn:microsoft.com/office/officeart/2005/8/layout/hierarchy1"/>
    <dgm:cxn modelId="{30DFE392-E9BB-47F1-8EA5-3B4003974857}" type="presParOf" srcId="{E18B3B92-D579-4279-A753-7498C44D371B}" destId="{9E10488E-DA66-4525-8A3C-846D793547AA}" srcOrd="0" destOrd="0" presId="urn:microsoft.com/office/officeart/2005/8/layout/hierarchy1"/>
    <dgm:cxn modelId="{3FCB8B93-5113-4DEC-9EB5-9E0608FA2A53}" type="presParOf" srcId="{E18B3B92-D579-4279-A753-7498C44D371B}" destId="{BC28A5A9-1121-4C6B-8548-FE26CBF39A13}" srcOrd="1" destOrd="0" presId="urn:microsoft.com/office/officeart/2005/8/layout/hierarchy1"/>
    <dgm:cxn modelId="{C8F59816-C6C6-43DC-A4E5-38E663368944}" type="presParOf" srcId="{30ABEE45-9514-4925-BEFA-06E46AA45B73}" destId="{8172EDFE-B290-4F87-8064-21213D5687C6}" srcOrd="1" destOrd="0" presId="urn:microsoft.com/office/officeart/2005/8/layout/hierarchy1"/>
    <dgm:cxn modelId="{422CE281-42E3-4627-9EAD-6C1F9078EF1F}" type="presParOf" srcId="{8172EDFE-B290-4F87-8064-21213D5687C6}" destId="{FB455339-5DDD-48DB-B38C-BDCF8CBEBDC5}" srcOrd="0" destOrd="0" presId="urn:microsoft.com/office/officeart/2005/8/layout/hierarchy1"/>
    <dgm:cxn modelId="{4F9C9390-AA19-45D7-902E-C4F45BC489E0}" type="presParOf" srcId="{8172EDFE-B290-4F87-8064-21213D5687C6}" destId="{38911164-381F-4EEF-A344-39437E093841}" srcOrd="1" destOrd="0" presId="urn:microsoft.com/office/officeart/2005/8/layout/hierarchy1"/>
    <dgm:cxn modelId="{14A191AB-CFC3-4747-B1B5-4D0E9176F0DA}" type="presParOf" srcId="{38911164-381F-4EEF-A344-39437E093841}" destId="{A60994CD-7D73-4B0F-B6A1-82043B2661B4}" srcOrd="0" destOrd="0" presId="urn:microsoft.com/office/officeart/2005/8/layout/hierarchy1"/>
    <dgm:cxn modelId="{A06662DC-D64F-443A-9594-6B6F4BAEB295}" type="presParOf" srcId="{A60994CD-7D73-4B0F-B6A1-82043B2661B4}" destId="{9B1CB3F6-5E4E-4D46-B45E-6BF57E2F576C}" srcOrd="0" destOrd="0" presId="urn:microsoft.com/office/officeart/2005/8/layout/hierarchy1"/>
    <dgm:cxn modelId="{BCBE520E-9F0C-4DAC-AA12-FECBFC651080}" type="presParOf" srcId="{A60994CD-7D73-4B0F-B6A1-82043B2661B4}" destId="{0C9F1F8A-E554-4BDE-8F0C-6586B269F304}" srcOrd="1" destOrd="0" presId="urn:microsoft.com/office/officeart/2005/8/layout/hierarchy1"/>
    <dgm:cxn modelId="{7DF83A87-35CA-45B5-BD79-40BDDDCCE90C}" type="presParOf" srcId="{38911164-381F-4EEF-A344-39437E093841}" destId="{3A655088-DC0E-4339-8100-E25F5DAA64EF}" srcOrd="1" destOrd="0" presId="urn:microsoft.com/office/officeart/2005/8/layout/hierarchy1"/>
    <dgm:cxn modelId="{5D77D116-6CF9-4A79-A401-D74851321766}" type="presParOf" srcId="{3A655088-DC0E-4339-8100-E25F5DAA64EF}" destId="{BAF16C18-FFB1-450D-9279-62DC8C380EA2}" srcOrd="0" destOrd="0" presId="urn:microsoft.com/office/officeart/2005/8/layout/hierarchy1"/>
    <dgm:cxn modelId="{70941B34-1983-4ECA-9FEB-22F0EA5A0B35}" type="presParOf" srcId="{3A655088-DC0E-4339-8100-E25F5DAA64EF}" destId="{807D15EB-F72D-422E-8A4C-3A4378BB83CF}" srcOrd="1" destOrd="0" presId="urn:microsoft.com/office/officeart/2005/8/layout/hierarchy1"/>
    <dgm:cxn modelId="{E1576449-573B-4613-85A8-CBD606778CB6}" type="presParOf" srcId="{807D15EB-F72D-422E-8A4C-3A4378BB83CF}" destId="{1FBF6D29-23E9-4840-8868-38044DF8F60A}" srcOrd="0" destOrd="0" presId="urn:microsoft.com/office/officeart/2005/8/layout/hierarchy1"/>
    <dgm:cxn modelId="{C33873F2-ED0C-4729-8BDF-A5FCD7D19CAB}" type="presParOf" srcId="{1FBF6D29-23E9-4840-8868-38044DF8F60A}" destId="{841D82F3-7F5A-47C9-A636-CB29A1115E7D}" srcOrd="0" destOrd="0" presId="urn:microsoft.com/office/officeart/2005/8/layout/hierarchy1"/>
    <dgm:cxn modelId="{58D9E1D5-9D07-4E5D-9660-928E24AA746D}" type="presParOf" srcId="{1FBF6D29-23E9-4840-8868-38044DF8F60A}" destId="{F8AD8680-CDE4-46D5-A18F-52EDABBA122F}" srcOrd="1" destOrd="0" presId="urn:microsoft.com/office/officeart/2005/8/layout/hierarchy1"/>
    <dgm:cxn modelId="{9A30C461-3DFA-4BF0-9C57-F929FDFEB040}" type="presParOf" srcId="{807D15EB-F72D-422E-8A4C-3A4378BB83CF}" destId="{502AD32B-D4BB-47BB-84BB-C8F08EE7405D}" srcOrd="1" destOrd="0" presId="urn:microsoft.com/office/officeart/2005/8/layout/hierarchy1"/>
    <dgm:cxn modelId="{2C1A2447-1CFE-4C75-BC7D-6BE152F5CBDD}" type="presParOf" srcId="{8172EDFE-B290-4F87-8064-21213D5687C6}" destId="{37C30F3A-B815-4212-BF6B-3A6BB6C19A50}" srcOrd="2" destOrd="0" presId="urn:microsoft.com/office/officeart/2005/8/layout/hierarchy1"/>
    <dgm:cxn modelId="{EFF1C342-9A31-469D-91A1-97EAAA0C35F3}" type="presParOf" srcId="{8172EDFE-B290-4F87-8064-21213D5687C6}" destId="{610F4FD6-5A30-427F-8ED1-84D84054F344}" srcOrd="3" destOrd="0" presId="urn:microsoft.com/office/officeart/2005/8/layout/hierarchy1"/>
    <dgm:cxn modelId="{6C4C5927-ED8E-4A05-8251-EA03FBA2B6E0}" type="presParOf" srcId="{610F4FD6-5A30-427F-8ED1-84D84054F344}" destId="{3C67AA50-A099-4CF9-AF77-D75CA43209E4}" srcOrd="0" destOrd="0" presId="urn:microsoft.com/office/officeart/2005/8/layout/hierarchy1"/>
    <dgm:cxn modelId="{27226A69-64D7-4906-BB53-F57744C04C73}" type="presParOf" srcId="{3C67AA50-A099-4CF9-AF77-D75CA43209E4}" destId="{0120F77F-9BEB-4875-B878-D5BD771A7257}" srcOrd="0" destOrd="0" presId="urn:microsoft.com/office/officeart/2005/8/layout/hierarchy1"/>
    <dgm:cxn modelId="{36C06626-0777-430B-A16B-BE3EFF0C9491}" type="presParOf" srcId="{3C67AA50-A099-4CF9-AF77-D75CA43209E4}" destId="{D9B291DC-5AAA-4144-8971-2F00DE7DC86B}" srcOrd="1" destOrd="0" presId="urn:microsoft.com/office/officeart/2005/8/layout/hierarchy1"/>
    <dgm:cxn modelId="{58D4640F-AE32-4286-BB77-9754E161C820}" type="presParOf" srcId="{610F4FD6-5A30-427F-8ED1-84D84054F344}" destId="{B4ED6506-FB2B-4EF8-AA34-62B3DB436063}" srcOrd="1" destOrd="0" presId="urn:microsoft.com/office/officeart/2005/8/layout/hierarchy1"/>
    <dgm:cxn modelId="{A473EEE9-DE1D-42AD-8425-A8AFF078D328}" type="presParOf" srcId="{B4ED6506-FB2B-4EF8-AA34-62B3DB436063}" destId="{617A51C6-7F85-49A6-9ABB-0861A0E9A714}" srcOrd="0" destOrd="0" presId="urn:microsoft.com/office/officeart/2005/8/layout/hierarchy1"/>
    <dgm:cxn modelId="{5D09FC64-C3CE-4A16-9077-7DC360288583}" type="presParOf" srcId="{B4ED6506-FB2B-4EF8-AA34-62B3DB436063}" destId="{D76B4DA5-5C0B-4595-8F96-D69DE1E69D90}" srcOrd="1" destOrd="0" presId="urn:microsoft.com/office/officeart/2005/8/layout/hierarchy1"/>
    <dgm:cxn modelId="{7161EE1D-FB44-427E-96B1-D9457BE6B56F}" type="presParOf" srcId="{D76B4DA5-5C0B-4595-8F96-D69DE1E69D90}" destId="{2B5C159F-C27C-48F5-919F-0B91ECC1956A}" srcOrd="0" destOrd="0" presId="urn:microsoft.com/office/officeart/2005/8/layout/hierarchy1"/>
    <dgm:cxn modelId="{516A0341-16F8-4E5C-BC04-B10243E08D90}" type="presParOf" srcId="{2B5C159F-C27C-48F5-919F-0B91ECC1956A}" destId="{108CF1AC-C07A-4D67-B54A-3D94A0EFB319}" srcOrd="0" destOrd="0" presId="urn:microsoft.com/office/officeart/2005/8/layout/hierarchy1"/>
    <dgm:cxn modelId="{B249CA9F-23E6-4B98-AB33-7621E085F8D6}" type="presParOf" srcId="{2B5C159F-C27C-48F5-919F-0B91ECC1956A}" destId="{7F8ECDAB-5C23-484B-91B1-91BD92B94325}" srcOrd="1" destOrd="0" presId="urn:microsoft.com/office/officeart/2005/8/layout/hierarchy1"/>
    <dgm:cxn modelId="{F949EE0C-FCA1-48F4-9DEC-887A45706573}" type="presParOf" srcId="{D76B4DA5-5C0B-4595-8F96-D69DE1E69D90}" destId="{4CD25E64-6571-421A-AE91-34EAFD8E93D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1E31B6-8014-42E8-867E-D063DF3B5739}" type="doc">
      <dgm:prSet loTypeId="urn:microsoft.com/office/officeart/2005/8/layout/cycle2" loCatId="cycle" qsTypeId="urn:microsoft.com/office/officeart/2005/8/quickstyle/simple4" qsCatId="simple" csTypeId="urn:microsoft.com/office/officeart/2005/8/colors/accent5_5" csCatId="accent5" phldr="1"/>
      <dgm:spPr/>
      <dgm:t>
        <a:bodyPr/>
        <a:lstStyle/>
        <a:p>
          <a:endParaRPr lang="es-PE"/>
        </a:p>
      </dgm:t>
    </dgm:pt>
    <dgm:pt modelId="{5B2A7EE4-2A25-479A-8BB3-CA63749C3B98}">
      <dgm:prSet custT="1"/>
      <dgm:spPr/>
      <dgm:t>
        <a:bodyPr/>
        <a:lstStyle/>
        <a:p>
          <a:pPr algn="ctr"/>
          <a:r>
            <a:rPr lang="es-ES" sz="1500" b="1" dirty="0">
              <a:solidFill>
                <a:schemeClr val="bg1">
                  <a:lumMod val="95000"/>
                </a:schemeClr>
              </a:solidFill>
              <a:latin typeface="Arial" pitchFamily="34" charset="0"/>
              <a:cs typeface="Arial" pitchFamily="34" charset="0"/>
            </a:rPr>
            <a:t>1</a:t>
          </a:r>
        </a:p>
        <a:p>
          <a:pPr algn="ctr"/>
          <a:r>
            <a:rPr lang="es-ES" sz="1500" dirty="0">
              <a:solidFill>
                <a:schemeClr val="tx1">
                  <a:lumMod val="75000"/>
                  <a:lumOff val="25000"/>
                </a:schemeClr>
              </a:solidFill>
              <a:latin typeface="Arial" pitchFamily="34" charset="0"/>
              <a:cs typeface="Arial" pitchFamily="34" charset="0"/>
            </a:rPr>
            <a:t>La </a:t>
          </a:r>
          <a:r>
            <a:rPr lang="es-ES" sz="1500" dirty="0">
              <a:solidFill>
                <a:srgbClr val="FF0000"/>
              </a:solidFill>
              <a:latin typeface="Arial" pitchFamily="34" charset="0"/>
              <a:cs typeface="Arial" pitchFamily="34" charset="0"/>
            </a:rPr>
            <a:t>mente </a:t>
          </a:r>
          <a:r>
            <a:rPr lang="es-ES" sz="1500" dirty="0">
              <a:solidFill>
                <a:schemeClr val="tx1">
                  <a:lumMod val="75000"/>
                  <a:lumOff val="25000"/>
                </a:schemeClr>
              </a:solidFill>
              <a:latin typeface="Arial" pitchFamily="34" charset="0"/>
              <a:cs typeface="Arial" pitchFamily="34" charset="0"/>
            </a:rPr>
            <a:t>manda un mensaje al cerebro. </a:t>
          </a:r>
          <a:endParaRPr lang="es-PE" sz="1500" dirty="0">
            <a:solidFill>
              <a:schemeClr val="tx1">
                <a:lumMod val="75000"/>
                <a:lumOff val="25000"/>
              </a:schemeClr>
            </a:solidFill>
            <a:latin typeface="Arial" pitchFamily="34" charset="0"/>
            <a:cs typeface="Arial" pitchFamily="34" charset="0"/>
          </a:endParaRPr>
        </a:p>
      </dgm:t>
    </dgm:pt>
    <dgm:pt modelId="{668F8F1E-291A-46C0-B677-44CBF3216FA1}" type="parTrans" cxnId="{68B4F88B-03A7-455B-8D56-12C30ED0FCDA}">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A8905C33-8209-48AA-A908-6CD6607D7EC5}" type="sibTrans" cxnId="{68B4F88B-03A7-455B-8D56-12C30ED0FCDA}">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4A0B0446-1F2C-4974-A27D-EFD48A95B18A}">
      <dgm:prSet custT="1"/>
      <dgm:spPr/>
      <dgm:t>
        <a:bodyPr/>
        <a:lstStyle/>
        <a:p>
          <a:pPr algn="ctr"/>
          <a:r>
            <a:rPr lang="es-ES" sz="1450" b="1" dirty="0">
              <a:solidFill>
                <a:schemeClr val="bg1">
                  <a:lumMod val="95000"/>
                </a:schemeClr>
              </a:solidFill>
              <a:latin typeface="Arial" pitchFamily="34" charset="0"/>
              <a:cs typeface="Arial" pitchFamily="34" charset="0"/>
            </a:rPr>
            <a:t>2</a:t>
          </a:r>
        </a:p>
        <a:p>
          <a:pPr algn="ctr"/>
          <a:r>
            <a:rPr lang="es-ES" sz="1450" dirty="0">
              <a:solidFill>
                <a:schemeClr val="tx1">
                  <a:lumMod val="75000"/>
                  <a:lumOff val="25000"/>
                </a:schemeClr>
              </a:solidFill>
              <a:latin typeface="Arial" pitchFamily="34" charset="0"/>
              <a:cs typeface="Arial" pitchFamily="34" charset="0"/>
            </a:rPr>
            <a:t>El </a:t>
          </a:r>
          <a:r>
            <a:rPr lang="es-ES" sz="1450" dirty="0">
              <a:solidFill>
                <a:srgbClr val="FF0000"/>
              </a:solidFill>
              <a:latin typeface="Arial" pitchFamily="34" charset="0"/>
              <a:cs typeface="Arial" pitchFamily="34" charset="0"/>
            </a:rPr>
            <a:t>cerebro</a:t>
          </a:r>
          <a:r>
            <a:rPr lang="es-ES" sz="1450" dirty="0">
              <a:solidFill>
                <a:schemeClr val="tx1">
                  <a:lumMod val="75000"/>
                  <a:lumOff val="25000"/>
                </a:schemeClr>
              </a:solidFill>
              <a:latin typeface="Arial" pitchFamily="34" charset="0"/>
              <a:cs typeface="Arial" pitchFamily="34" charset="0"/>
            </a:rPr>
            <a:t> recibe el mensaje, lo transforma en sensación y se lo reenvía al cuerpo.</a:t>
          </a:r>
          <a:endParaRPr lang="es-PE" sz="1450" dirty="0">
            <a:solidFill>
              <a:schemeClr val="tx1">
                <a:lumMod val="75000"/>
                <a:lumOff val="25000"/>
              </a:schemeClr>
            </a:solidFill>
            <a:latin typeface="Arial" pitchFamily="34" charset="0"/>
            <a:cs typeface="Arial" pitchFamily="34" charset="0"/>
          </a:endParaRPr>
        </a:p>
      </dgm:t>
    </dgm:pt>
    <dgm:pt modelId="{6AFC3B94-6379-4D6E-AD0C-E9488BEFEF1A}" type="parTrans" cxnId="{F6BA6CB3-12DD-4B9A-A952-63A16B6F4030}">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5EBB57BB-4544-47CA-BFAC-9AC7AA2EF79F}" type="sibTrans" cxnId="{F6BA6CB3-12DD-4B9A-A952-63A16B6F4030}">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6CAEC80B-EB8C-479A-AD01-DBCEE7FF59C4}">
      <dgm:prSet custT="1"/>
      <dgm:spPr/>
      <dgm:t>
        <a:bodyPr/>
        <a:lstStyle/>
        <a:p>
          <a:pPr algn="ctr"/>
          <a:r>
            <a:rPr lang="es-ES" sz="1450" b="1" dirty="0">
              <a:solidFill>
                <a:schemeClr val="bg1">
                  <a:lumMod val="95000"/>
                </a:schemeClr>
              </a:solidFill>
              <a:latin typeface="Arial" pitchFamily="34" charset="0"/>
              <a:cs typeface="Arial" pitchFamily="34" charset="0"/>
            </a:rPr>
            <a:t>3</a:t>
          </a:r>
        </a:p>
        <a:p>
          <a:pPr algn="ctr"/>
          <a:r>
            <a:rPr lang="es-ES" sz="1450" dirty="0">
              <a:solidFill>
                <a:schemeClr val="tx1">
                  <a:lumMod val="75000"/>
                  <a:lumOff val="25000"/>
                </a:schemeClr>
              </a:solidFill>
              <a:latin typeface="Arial" pitchFamily="34" charset="0"/>
              <a:cs typeface="Arial" pitchFamily="34" charset="0"/>
            </a:rPr>
            <a:t>El </a:t>
          </a:r>
          <a:r>
            <a:rPr lang="es-ES" sz="1450" dirty="0">
              <a:solidFill>
                <a:srgbClr val="FF0000"/>
              </a:solidFill>
              <a:latin typeface="Arial" pitchFamily="34" charset="0"/>
              <a:cs typeface="Arial" pitchFamily="34" charset="0"/>
            </a:rPr>
            <a:t>cuerpo </a:t>
          </a:r>
          <a:r>
            <a:rPr lang="es-ES" sz="1450" dirty="0">
              <a:solidFill>
                <a:schemeClr val="tx1">
                  <a:lumMod val="75000"/>
                  <a:lumOff val="25000"/>
                </a:schemeClr>
              </a:solidFill>
              <a:latin typeface="Arial" pitchFamily="34" charset="0"/>
              <a:cs typeface="Arial" pitchFamily="34" charset="0"/>
            </a:rPr>
            <a:t>recibe el mensaje, se sumerge en esa sensación y envía ese mensaje a la mente.</a:t>
          </a:r>
          <a:endParaRPr lang="es-PE" sz="1450" dirty="0">
            <a:solidFill>
              <a:schemeClr val="tx1">
                <a:lumMod val="75000"/>
                <a:lumOff val="25000"/>
              </a:schemeClr>
            </a:solidFill>
            <a:latin typeface="Arial" pitchFamily="34" charset="0"/>
            <a:cs typeface="Arial" pitchFamily="34" charset="0"/>
          </a:endParaRPr>
        </a:p>
      </dgm:t>
    </dgm:pt>
    <dgm:pt modelId="{3496E1D3-2F8C-430B-9542-495EF4689650}" type="parTrans" cxnId="{F5EC612C-9167-44AD-A741-5381594893AC}">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9D739487-2DCD-4021-A122-636F2592C4D1}" type="sibTrans" cxnId="{F5EC612C-9167-44AD-A741-5381594893AC}">
      <dgm:prSet/>
      <dgm:spPr/>
      <dgm:t>
        <a:bodyPr/>
        <a:lstStyle/>
        <a:p>
          <a:pPr algn="ctr"/>
          <a:endParaRPr lang="es-PE">
            <a:solidFill>
              <a:schemeClr val="tx1">
                <a:lumMod val="75000"/>
                <a:lumOff val="25000"/>
              </a:schemeClr>
            </a:solidFill>
            <a:latin typeface="Arial" pitchFamily="34" charset="0"/>
            <a:cs typeface="Arial" pitchFamily="34" charset="0"/>
          </a:endParaRPr>
        </a:p>
      </dgm:t>
    </dgm:pt>
    <dgm:pt modelId="{D6CF4D4A-91ED-46A4-924F-3C191E34B4CC}" type="pres">
      <dgm:prSet presAssocID="{241E31B6-8014-42E8-867E-D063DF3B5739}" presName="cycle" presStyleCnt="0">
        <dgm:presLayoutVars>
          <dgm:dir/>
          <dgm:resizeHandles val="exact"/>
        </dgm:presLayoutVars>
      </dgm:prSet>
      <dgm:spPr/>
      <dgm:t>
        <a:bodyPr/>
        <a:lstStyle/>
        <a:p>
          <a:endParaRPr lang="es-PE"/>
        </a:p>
      </dgm:t>
    </dgm:pt>
    <dgm:pt modelId="{39EA1750-30D4-45BE-9913-40F3B391D1D2}" type="pres">
      <dgm:prSet presAssocID="{5B2A7EE4-2A25-479A-8BB3-CA63749C3B98}" presName="node" presStyleLbl="node1" presStyleIdx="0" presStyleCnt="3">
        <dgm:presLayoutVars>
          <dgm:bulletEnabled val="1"/>
        </dgm:presLayoutVars>
      </dgm:prSet>
      <dgm:spPr/>
      <dgm:t>
        <a:bodyPr/>
        <a:lstStyle/>
        <a:p>
          <a:endParaRPr lang="es-PE"/>
        </a:p>
      </dgm:t>
    </dgm:pt>
    <dgm:pt modelId="{7BD050F7-3EC9-4577-9C9A-25DAEE3F3FB2}" type="pres">
      <dgm:prSet presAssocID="{A8905C33-8209-48AA-A908-6CD6607D7EC5}" presName="sibTrans" presStyleLbl="sibTrans2D1" presStyleIdx="0" presStyleCnt="3"/>
      <dgm:spPr/>
      <dgm:t>
        <a:bodyPr/>
        <a:lstStyle/>
        <a:p>
          <a:endParaRPr lang="es-PE"/>
        </a:p>
      </dgm:t>
    </dgm:pt>
    <dgm:pt modelId="{BE546D8B-3A5B-4DAD-9F07-446B52B96C5A}" type="pres">
      <dgm:prSet presAssocID="{A8905C33-8209-48AA-A908-6CD6607D7EC5}" presName="connectorText" presStyleLbl="sibTrans2D1" presStyleIdx="0" presStyleCnt="3"/>
      <dgm:spPr/>
      <dgm:t>
        <a:bodyPr/>
        <a:lstStyle/>
        <a:p>
          <a:endParaRPr lang="es-PE"/>
        </a:p>
      </dgm:t>
    </dgm:pt>
    <dgm:pt modelId="{1DA744AF-DC88-4AD6-B40F-5B7DA699987A}" type="pres">
      <dgm:prSet presAssocID="{4A0B0446-1F2C-4974-A27D-EFD48A95B18A}" presName="node" presStyleLbl="node1" presStyleIdx="1" presStyleCnt="3" custScaleX="111726" custScaleY="111726">
        <dgm:presLayoutVars>
          <dgm:bulletEnabled val="1"/>
        </dgm:presLayoutVars>
      </dgm:prSet>
      <dgm:spPr/>
      <dgm:t>
        <a:bodyPr/>
        <a:lstStyle/>
        <a:p>
          <a:endParaRPr lang="es-PE"/>
        </a:p>
      </dgm:t>
    </dgm:pt>
    <dgm:pt modelId="{E597D14D-695F-42D5-B770-5C76B6EF7738}" type="pres">
      <dgm:prSet presAssocID="{5EBB57BB-4544-47CA-BFAC-9AC7AA2EF79F}" presName="sibTrans" presStyleLbl="sibTrans2D1" presStyleIdx="1" presStyleCnt="3"/>
      <dgm:spPr/>
      <dgm:t>
        <a:bodyPr/>
        <a:lstStyle/>
        <a:p>
          <a:endParaRPr lang="es-PE"/>
        </a:p>
      </dgm:t>
    </dgm:pt>
    <dgm:pt modelId="{C3A0E6D9-F8BD-4199-9271-042E64F868AE}" type="pres">
      <dgm:prSet presAssocID="{5EBB57BB-4544-47CA-BFAC-9AC7AA2EF79F}" presName="connectorText" presStyleLbl="sibTrans2D1" presStyleIdx="1" presStyleCnt="3"/>
      <dgm:spPr/>
      <dgm:t>
        <a:bodyPr/>
        <a:lstStyle/>
        <a:p>
          <a:endParaRPr lang="es-PE"/>
        </a:p>
      </dgm:t>
    </dgm:pt>
    <dgm:pt modelId="{AE9CF5FE-6428-4594-B088-7AD709447551}" type="pres">
      <dgm:prSet presAssocID="{6CAEC80B-EB8C-479A-AD01-DBCEE7FF59C4}" presName="node" presStyleLbl="node1" presStyleIdx="2" presStyleCnt="3" custScaleX="113474" custScaleY="113474">
        <dgm:presLayoutVars>
          <dgm:bulletEnabled val="1"/>
        </dgm:presLayoutVars>
      </dgm:prSet>
      <dgm:spPr/>
      <dgm:t>
        <a:bodyPr/>
        <a:lstStyle/>
        <a:p>
          <a:endParaRPr lang="es-PE"/>
        </a:p>
      </dgm:t>
    </dgm:pt>
    <dgm:pt modelId="{C87844D6-A7E2-4D96-BF7F-FF2CD09E4CFD}" type="pres">
      <dgm:prSet presAssocID="{9D739487-2DCD-4021-A122-636F2592C4D1}" presName="sibTrans" presStyleLbl="sibTrans2D1" presStyleIdx="2" presStyleCnt="3"/>
      <dgm:spPr/>
      <dgm:t>
        <a:bodyPr/>
        <a:lstStyle/>
        <a:p>
          <a:endParaRPr lang="es-PE"/>
        </a:p>
      </dgm:t>
    </dgm:pt>
    <dgm:pt modelId="{4289508F-C58A-472D-8DC2-0BD0214AEB31}" type="pres">
      <dgm:prSet presAssocID="{9D739487-2DCD-4021-A122-636F2592C4D1}" presName="connectorText" presStyleLbl="sibTrans2D1" presStyleIdx="2" presStyleCnt="3"/>
      <dgm:spPr/>
      <dgm:t>
        <a:bodyPr/>
        <a:lstStyle/>
        <a:p>
          <a:endParaRPr lang="es-PE"/>
        </a:p>
      </dgm:t>
    </dgm:pt>
  </dgm:ptLst>
  <dgm:cxnLst>
    <dgm:cxn modelId="{F24E60C6-61E7-4421-81D2-47FDECC3B44B}" type="presOf" srcId="{4A0B0446-1F2C-4974-A27D-EFD48A95B18A}" destId="{1DA744AF-DC88-4AD6-B40F-5B7DA699987A}" srcOrd="0" destOrd="0" presId="urn:microsoft.com/office/officeart/2005/8/layout/cycle2"/>
    <dgm:cxn modelId="{7589C7FE-0058-47EB-B04B-CD363F6F1621}" type="presOf" srcId="{6CAEC80B-EB8C-479A-AD01-DBCEE7FF59C4}" destId="{AE9CF5FE-6428-4594-B088-7AD709447551}" srcOrd="0" destOrd="0" presId="urn:microsoft.com/office/officeart/2005/8/layout/cycle2"/>
    <dgm:cxn modelId="{68B4F88B-03A7-455B-8D56-12C30ED0FCDA}" srcId="{241E31B6-8014-42E8-867E-D063DF3B5739}" destId="{5B2A7EE4-2A25-479A-8BB3-CA63749C3B98}" srcOrd="0" destOrd="0" parTransId="{668F8F1E-291A-46C0-B677-44CBF3216FA1}" sibTransId="{A8905C33-8209-48AA-A908-6CD6607D7EC5}"/>
    <dgm:cxn modelId="{F5EC612C-9167-44AD-A741-5381594893AC}" srcId="{241E31B6-8014-42E8-867E-D063DF3B5739}" destId="{6CAEC80B-EB8C-479A-AD01-DBCEE7FF59C4}" srcOrd="2" destOrd="0" parTransId="{3496E1D3-2F8C-430B-9542-495EF4689650}" sibTransId="{9D739487-2DCD-4021-A122-636F2592C4D1}"/>
    <dgm:cxn modelId="{18844A73-B9CD-4F89-9809-5BFBC812F961}" type="presOf" srcId="{9D739487-2DCD-4021-A122-636F2592C4D1}" destId="{C87844D6-A7E2-4D96-BF7F-FF2CD09E4CFD}" srcOrd="0" destOrd="0" presId="urn:microsoft.com/office/officeart/2005/8/layout/cycle2"/>
    <dgm:cxn modelId="{D3CA3031-CBC1-4E85-8AED-7A27D3A7E9B6}" type="presOf" srcId="{5B2A7EE4-2A25-479A-8BB3-CA63749C3B98}" destId="{39EA1750-30D4-45BE-9913-40F3B391D1D2}" srcOrd="0" destOrd="0" presId="urn:microsoft.com/office/officeart/2005/8/layout/cycle2"/>
    <dgm:cxn modelId="{C0010C23-6153-4DC7-B9AA-7379189AE827}" type="presOf" srcId="{5EBB57BB-4544-47CA-BFAC-9AC7AA2EF79F}" destId="{C3A0E6D9-F8BD-4199-9271-042E64F868AE}" srcOrd="1" destOrd="0" presId="urn:microsoft.com/office/officeart/2005/8/layout/cycle2"/>
    <dgm:cxn modelId="{54EA1910-7BC4-485C-9FF9-B4CADA31385C}" type="presOf" srcId="{5EBB57BB-4544-47CA-BFAC-9AC7AA2EF79F}" destId="{E597D14D-695F-42D5-B770-5C76B6EF7738}" srcOrd="0" destOrd="0" presId="urn:microsoft.com/office/officeart/2005/8/layout/cycle2"/>
    <dgm:cxn modelId="{B775C9A2-807A-4B71-BB6A-6027107ECDEC}" type="presOf" srcId="{A8905C33-8209-48AA-A908-6CD6607D7EC5}" destId="{7BD050F7-3EC9-4577-9C9A-25DAEE3F3FB2}" srcOrd="0" destOrd="0" presId="urn:microsoft.com/office/officeart/2005/8/layout/cycle2"/>
    <dgm:cxn modelId="{F6BA6CB3-12DD-4B9A-A952-63A16B6F4030}" srcId="{241E31B6-8014-42E8-867E-D063DF3B5739}" destId="{4A0B0446-1F2C-4974-A27D-EFD48A95B18A}" srcOrd="1" destOrd="0" parTransId="{6AFC3B94-6379-4D6E-AD0C-E9488BEFEF1A}" sibTransId="{5EBB57BB-4544-47CA-BFAC-9AC7AA2EF79F}"/>
    <dgm:cxn modelId="{C92C09C9-B0BB-4D68-903F-5B58D388DB78}" type="presOf" srcId="{241E31B6-8014-42E8-867E-D063DF3B5739}" destId="{D6CF4D4A-91ED-46A4-924F-3C191E34B4CC}" srcOrd="0" destOrd="0" presId="urn:microsoft.com/office/officeart/2005/8/layout/cycle2"/>
    <dgm:cxn modelId="{18268C8E-9D2F-4711-8011-B95D5DEAC360}" type="presOf" srcId="{A8905C33-8209-48AA-A908-6CD6607D7EC5}" destId="{BE546D8B-3A5B-4DAD-9F07-446B52B96C5A}" srcOrd="1" destOrd="0" presId="urn:microsoft.com/office/officeart/2005/8/layout/cycle2"/>
    <dgm:cxn modelId="{8FCF74DF-0B95-433A-A401-6176660C1B20}" type="presOf" srcId="{9D739487-2DCD-4021-A122-636F2592C4D1}" destId="{4289508F-C58A-472D-8DC2-0BD0214AEB31}" srcOrd="1" destOrd="0" presId="urn:microsoft.com/office/officeart/2005/8/layout/cycle2"/>
    <dgm:cxn modelId="{397F5965-5BD9-4DAD-BE3F-971AD4ED45BB}" type="presParOf" srcId="{D6CF4D4A-91ED-46A4-924F-3C191E34B4CC}" destId="{39EA1750-30D4-45BE-9913-40F3B391D1D2}" srcOrd="0" destOrd="0" presId="urn:microsoft.com/office/officeart/2005/8/layout/cycle2"/>
    <dgm:cxn modelId="{04C1CFE7-A63B-4526-AAF0-CCB254EAF898}" type="presParOf" srcId="{D6CF4D4A-91ED-46A4-924F-3C191E34B4CC}" destId="{7BD050F7-3EC9-4577-9C9A-25DAEE3F3FB2}" srcOrd="1" destOrd="0" presId="urn:microsoft.com/office/officeart/2005/8/layout/cycle2"/>
    <dgm:cxn modelId="{6BEE583C-3555-47F8-9084-D631EB29EB4D}" type="presParOf" srcId="{7BD050F7-3EC9-4577-9C9A-25DAEE3F3FB2}" destId="{BE546D8B-3A5B-4DAD-9F07-446B52B96C5A}" srcOrd="0" destOrd="0" presId="urn:microsoft.com/office/officeart/2005/8/layout/cycle2"/>
    <dgm:cxn modelId="{6AD2A1E8-C0BC-45FA-A50C-1FE26F2CBE2C}" type="presParOf" srcId="{D6CF4D4A-91ED-46A4-924F-3C191E34B4CC}" destId="{1DA744AF-DC88-4AD6-B40F-5B7DA699987A}" srcOrd="2" destOrd="0" presId="urn:microsoft.com/office/officeart/2005/8/layout/cycle2"/>
    <dgm:cxn modelId="{FE96514C-4E50-4F49-AE9E-7FA33ACE292D}" type="presParOf" srcId="{D6CF4D4A-91ED-46A4-924F-3C191E34B4CC}" destId="{E597D14D-695F-42D5-B770-5C76B6EF7738}" srcOrd="3" destOrd="0" presId="urn:microsoft.com/office/officeart/2005/8/layout/cycle2"/>
    <dgm:cxn modelId="{C789E67F-DED7-42DE-BD32-00E8612310E6}" type="presParOf" srcId="{E597D14D-695F-42D5-B770-5C76B6EF7738}" destId="{C3A0E6D9-F8BD-4199-9271-042E64F868AE}" srcOrd="0" destOrd="0" presId="urn:microsoft.com/office/officeart/2005/8/layout/cycle2"/>
    <dgm:cxn modelId="{DDDDB27B-EB59-4530-81CE-FD7122A36E0F}" type="presParOf" srcId="{D6CF4D4A-91ED-46A4-924F-3C191E34B4CC}" destId="{AE9CF5FE-6428-4594-B088-7AD709447551}" srcOrd="4" destOrd="0" presId="urn:microsoft.com/office/officeart/2005/8/layout/cycle2"/>
    <dgm:cxn modelId="{F2BC3877-95F5-42C0-AF69-D556CDAF2481}" type="presParOf" srcId="{D6CF4D4A-91ED-46A4-924F-3C191E34B4CC}" destId="{C87844D6-A7E2-4D96-BF7F-FF2CD09E4CFD}" srcOrd="5" destOrd="0" presId="urn:microsoft.com/office/officeart/2005/8/layout/cycle2"/>
    <dgm:cxn modelId="{08CC0E6D-E3B3-4CC8-A17A-13A58F5D095C}" type="presParOf" srcId="{C87844D6-A7E2-4D96-BF7F-FF2CD09E4CFD}" destId="{4289508F-C58A-472D-8DC2-0BD0214AEB3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7A51C6-7F85-49A6-9ABB-0861A0E9A714}">
      <dsp:nvSpPr>
        <dsp:cNvPr id="0" name=""/>
        <dsp:cNvSpPr/>
      </dsp:nvSpPr>
      <dsp:spPr>
        <a:xfrm>
          <a:off x="5009376" y="2642769"/>
          <a:ext cx="91440" cy="492245"/>
        </a:xfrm>
        <a:custGeom>
          <a:avLst/>
          <a:gdLst/>
          <a:ahLst/>
          <a:cxnLst/>
          <a:rect l="0" t="0" r="0" b="0"/>
          <a:pathLst>
            <a:path>
              <a:moveTo>
                <a:pt x="45720" y="0"/>
              </a:moveTo>
              <a:lnTo>
                <a:pt x="45720" y="492245"/>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7C30F3A-B815-4212-BF6B-3A6BB6C19A50}">
      <dsp:nvSpPr>
        <dsp:cNvPr id="0" name=""/>
        <dsp:cNvSpPr/>
      </dsp:nvSpPr>
      <dsp:spPr>
        <a:xfrm>
          <a:off x="4020770" y="1075766"/>
          <a:ext cx="1034325" cy="492245"/>
        </a:xfrm>
        <a:custGeom>
          <a:avLst/>
          <a:gdLst/>
          <a:ahLst/>
          <a:cxnLst/>
          <a:rect l="0" t="0" r="0" b="0"/>
          <a:pathLst>
            <a:path>
              <a:moveTo>
                <a:pt x="0" y="0"/>
              </a:moveTo>
              <a:lnTo>
                <a:pt x="0" y="335450"/>
              </a:lnTo>
              <a:lnTo>
                <a:pt x="1034325" y="335450"/>
              </a:lnTo>
              <a:lnTo>
                <a:pt x="1034325" y="49224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AF16C18-FFB1-450D-9279-62DC8C380EA2}">
      <dsp:nvSpPr>
        <dsp:cNvPr id="0" name=""/>
        <dsp:cNvSpPr/>
      </dsp:nvSpPr>
      <dsp:spPr>
        <a:xfrm>
          <a:off x="2940724" y="2642769"/>
          <a:ext cx="91440" cy="492245"/>
        </a:xfrm>
        <a:custGeom>
          <a:avLst/>
          <a:gdLst/>
          <a:ahLst/>
          <a:cxnLst/>
          <a:rect l="0" t="0" r="0" b="0"/>
          <a:pathLst>
            <a:path>
              <a:moveTo>
                <a:pt x="45720" y="0"/>
              </a:moveTo>
              <a:lnTo>
                <a:pt x="45720" y="492245"/>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455339-5DDD-48DB-B38C-BDCF8CBEBDC5}">
      <dsp:nvSpPr>
        <dsp:cNvPr id="0" name=""/>
        <dsp:cNvSpPr/>
      </dsp:nvSpPr>
      <dsp:spPr>
        <a:xfrm>
          <a:off x="2986444" y="1075766"/>
          <a:ext cx="1034325" cy="492245"/>
        </a:xfrm>
        <a:custGeom>
          <a:avLst/>
          <a:gdLst/>
          <a:ahLst/>
          <a:cxnLst/>
          <a:rect l="0" t="0" r="0" b="0"/>
          <a:pathLst>
            <a:path>
              <a:moveTo>
                <a:pt x="1034325" y="0"/>
              </a:moveTo>
              <a:lnTo>
                <a:pt x="1034325" y="335450"/>
              </a:lnTo>
              <a:lnTo>
                <a:pt x="0" y="335450"/>
              </a:lnTo>
              <a:lnTo>
                <a:pt x="0" y="492245"/>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E10488E-DA66-4525-8A3C-846D793547AA}">
      <dsp:nvSpPr>
        <dsp:cNvPr id="0" name=""/>
        <dsp:cNvSpPr/>
      </dsp:nvSpPr>
      <dsp:spPr>
        <a:xfrm>
          <a:off x="3174503" y="1007"/>
          <a:ext cx="1692532" cy="107475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sp>
    <dsp:sp modelId="{BC28A5A9-1121-4C6B-8548-FE26CBF39A13}">
      <dsp:nvSpPr>
        <dsp:cNvPr id="0" name=""/>
        <dsp:cNvSpPr/>
      </dsp:nvSpPr>
      <dsp:spPr>
        <a:xfrm>
          <a:off x="3362563" y="179663"/>
          <a:ext cx="1692532" cy="10747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a:t>NEUROPLASTICIDAD</a:t>
          </a:r>
        </a:p>
      </dsp:txBody>
      <dsp:txXfrm>
        <a:off x="3394042" y="211142"/>
        <a:ext cx="1629574" cy="1011800"/>
      </dsp:txXfrm>
    </dsp:sp>
    <dsp:sp modelId="{9B1CB3F6-5E4E-4D46-B45E-6BF57E2F576C}">
      <dsp:nvSpPr>
        <dsp:cNvPr id="0" name=""/>
        <dsp:cNvSpPr/>
      </dsp:nvSpPr>
      <dsp:spPr>
        <a:xfrm>
          <a:off x="2140178" y="1568011"/>
          <a:ext cx="1692532" cy="107475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sp>
    <dsp:sp modelId="{0C9F1F8A-E554-4BDE-8F0C-6586B269F304}">
      <dsp:nvSpPr>
        <dsp:cNvPr id="0" name=""/>
        <dsp:cNvSpPr/>
      </dsp:nvSpPr>
      <dsp:spPr>
        <a:xfrm>
          <a:off x="2328237" y="1746667"/>
          <a:ext cx="1692532" cy="10747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a:t>POSITIVA</a:t>
          </a:r>
        </a:p>
      </dsp:txBody>
      <dsp:txXfrm>
        <a:off x="2359716" y="1778146"/>
        <a:ext cx="1629574" cy="1011800"/>
      </dsp:txXfrm>
    </dsp:sp>
    <dsp:sp modelId="{841D82F3-7F5A-47C9-A636-CB29A1115E7D}">
      <dsp:nvSpPr>
        <dsp:cNvPr id="0" name=""/>
        <dsp:cNvSpPr/>
      </dsp:nvSpPr>
      <dsp:spPr>
        <a:xfrm>
          <a:off x="2140178" y="3135014"/>
          <a:ext cx="1692532" cy="107475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sp>
    <dsp:sp modelId="{F8AD8680-CDE4-46D5-A18F-52EDABBA122F}">
      <dsp:nvSpPr>
        <dsp:cNvPr id="0" name=""/>
        <dsp:cNvSpPr/>
      </dsp:nvSpPr>
      <dsp:spPr>
        <a:xfrm>
          <a:off x="2328237" y="3313670"/>
          <a:ext cx="1692532" cy="10747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a:t>CREA Y  AMPLIA REDES HEBBIANAS</a:t>
          </a:r>
        </a:p>
      </dsp:txBody>
      <dsp:txXfrm>
        <a:off x="2359716" y="3345149"/>
        <a:ext cx="1629574" cy="1011800"/>
      </dsp:txXfrm>
    </dsp:sp>
    <dsp:sp modelId="{0120F77F-9BEB-4875-B878-D5BD771A7257}">
      <dsp:nvSpPr>
        <dsp:cNvPr id="0" name=""/>
        <dsp:cNvSpPr/>
      </dsp:nvSpPr>
      <dsp:spPr>
        <a:xfrm>
          <a:off x="4208829" y="1568011"/>
          <a:ext cx="1692532" cy="107475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sp>
    <dsp:sp modelId="{D9B291DC-5AAA-4144-8971-2F00DE7DC86B}">
      <dsp:nvSpPr>
        <dsp:cNvPr id="0" name=""/>
        <dsp:cNvSpPr/>
      </dsp:nvSpPr>
      <dsp:spPr>
        <a:xfrm>
          <a:off x="4396888" y="1746667"/>
          <a:ext cx="1692532" cy="10747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a:t>NEGATIVA</a:t>
          </a:r>
        </a:p>
      </dsp:txBody>
      <dsp:txXfrm>
        <a:off x="4428367" y="1778146"/>
        <a:ext cx="1629574" cy="1011800"/>
      </dsp:txXfrm>
    </dsp:sp>
    <dsp:sp modelId="{108CF1AC-C07A-4D67-B54A-3D94A0EFB319}">
      <dsp:nvSpPr>
        <dsp:cNvPr id="0" name=""/>
        <dsp:cNvSpPr/>
      </dsp:nvSpPr>
      <dsp:spPr>
        <a:xfrm>
          <a:off x="4208829" y="3135014"/>
          <a:ext cx="1692532" cy="1074758"/>
        </a:xfrm>
        <a:prstGeom prst="roundRect">
          <a:avLst>
            <a:gd name="adj" fmla="val 10000"/>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sp>
    <dsp:sp modelId="{7F8ECDAB-5C23-484B-91B1-91BD92B94325}">
      <dsp:nvSpPr>
        <dsp:cNvPr id="0" name=""/>
        <dsp:cNvSpPr/>
      </dsp:nvSpPr>
      <dsp:spPr>
        <a:xfrm>
          <a:off x="4396888" y="3313670"/>
          <a:ext cx="1692532" cy="1074758"/>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PE" sz="1200" kern="1200"/>
            <a:t>DESARMA REDES HEBBIANAS POCO ACTIVAS O INACTIVAS</a:t>
          </a:r>
        </a:p>
      </dsp:txBody>
      <dsp:txXfrm>
        <a:off x="4428367" y="3345149"/>
        <a:ext cx="1629574" cy="1011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A1750-30D4-45BE-9913-40F3B391D1D2}">
      <dsp:nvSpPr>
        <dsp:cNvPr id="0" name=""/>
        <dsp:cNvSpPr/>
      </dsp:nvSpPr>
      <dsp:spPr>
        <a:xfrm>
          <a:off x="2345128" y="-57519"/>
          <a:ext cx="1733606" cy="1733606"/>
        </a:xfrm>
        <a:prstGeom prst="ellipse">
          <a:avLst/>
        </a:prstGeom>
        <a:gradFill rotWithShape="0">
          <a:gsLst>
            <a:gs pos="0">
              <a:schemeClr val="accent5">
                <a:alpha val="90000"/>
                <a:hueOff val="0"/>
                <a:satOff val="0"/>
                <a:lumOff val="0"/>
                <a:alphaOff val="0"/>
                <a:tint val="98000"/>
                <a:shade val="25000"/>
                <a:satMod val="250000"/>
              </a:schemeClr>
            </a:gs>
            <a:gs pos="68000">
              <a:schemeClr val="accent5">
                <a:alpha val="90000"/>
                <a:hueOff val="0"/>
                <a:satOff val="0"/>
                <a:lumOff val="0"/>
                <a:alphaOff val="0"/>
                <a:tint val="86000"/>
                <a:satMod val="115000"/>
              </a:schemeClr>
            </a:gs>
            <a:gs pos="100000">
              <a:schemeClr val="accent5">
                <a:alpha val="9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5">
              <a:alpha val="90000"/>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s-ES" sz="1500" b="1" kern="1200" dirty="0">
              <a:solidFill>
                <a:schemeClr val="bg1">
                  <a:lumMod val="95000"/>
                </a:schemeClr>
              </a:solidFill>
              <a:latin typeface="Arial" pitchFamily="34" charset="0"/>
              <a:cs typeface="Arial" pitchFamily="34" charset="0"/>
            </a:rPr>
            <a:t>1</a:t>
          </a:r>
        </a:p>
        <a:p>
          <a:pPr lvl="0" algn="ctr" defTabSz="666750">
            <a:lnSpc>
              <a:spcPct val="90000"/>
            </a:lnSpc>
            <a:spcBef>
              <a:spcPct val="0"/>
            </a:spcBef>
            <a:spcAft>
              <a:spcPct val="35000"/>
            </a:spcAft>
          </a:pPr>
          <a:r>
            <a:rPr lang="es-ES" sz="1500" kern="1200" dirty="0">
              <a:solidFill>
                <a:schemeClr val="tx1">
                  <a:lumMod val="75000"/>
                  <a:lumOff val="25000"/>
                </a:schemeClr>
              </a:solidFill>
              <a:latin typeface="Arial" pitchFamily="34" charset="0"/>
              <a:cs typeface="Arial" pitchFamily="34" charset="0"/>
            </a:rPr>
            <a:t>La </a:t>
          </a:r>
          <a:r>
            <a:rPr lang="es-ES" sz="1500" kern="1200" dirty="0">
              <a:solidFill>
                <a:srgbClr val="FF0000"/>
              </a:solidFill>
              <a:latin typeface="Arial" pitchFamily="34" charset="0"/>
              <a:cs typeface="Arial" pitchFamily="34" charset="0"/>
            </a:rPr>
            <a:t>mente </a:t>
          </a:r>
          <a:r>
            <a:rPr lang="es-ES" sz="1500" kern="1200" dirty="0">
              <a:solidFill>
                <a:schemeClr val="tx1">
                  <a:lumMod val="75000"/>
                  <a:lumOff val="25000"/>
                </a:schemeClr>
              </a:solidFill>
              <a:latin typeface="Arial" pitchFamily="34" charset="0"/>
              <a:cs typeface="Arial" pitchFamily="34" charset="0"/>
            </a:rPr>
            <a:t>manda un mensaje al cerebro. </a:t>
          </a:r>
          <a:endParaRPr lang="es-PE" sz="1500" kern="1200" dirty="0">
            <a:solidFill>
              <a:schemeClr val="tx1">
                <a:lumMod val="75000"/>
                <a:lumOff val="25000"/>
              </a:schemeClr>
            </a:solidFill>
            <a:latin typeface="Arial" pitchFamily="34" charset="0"/>
            <a:cs typeface="Arial" pitchFamily="34" charset="0"/>
          </a:endParaRPr>
        </a:p>
      </dsp:txBody>
      <dsp:txXfrm>
        <a:off x="2599009" y="196362"/>
        <a:ext cx="1225844" cy="1225844"/>
      </dsp:txXfrm>
    </dsp:sp>
    <dsp:sp modelId="{7BD050F7-3EC9-4577-9C9A-25DAEE3F3FB2}">
      <dsp:nvSpPr>
        <dsp:cNvPr id="0" name=""/>
        <dsp:cNvSpPr/>
      </dsp:nvSpPr>
      <dsp:spPr>
        <a:xfrm rot="3600000">
          <a:off x="3627961" y="1591709"/>
          <a:ext cx="409211" cy="585092"/>
        </a:xfrm>
        <a:prstGeom prst="rightArrow">
          <a:avLst>
            <a:gd name="adj1" fmla="val 60000"/>
            <a:gd name="adj2" fmla="val 50000"/>
          </a:avLst>
        </a:prstGeom>
        <a:gradFill rotWithShape="0">
          <a:gsLst>
            <a:gs pos="0">
              <a:schemeClr val="accent5">
                <a:shade val="90000"/>
                <a:hueOff val="0"/>
                <a:satOff val="0"/>
                <a:lumOff val="0"/>
                <a:alphaOff val="0"/>
                <a:tint val="98000"/>
                <a:shade val="25000"/>
                <a:satMod val="250000"/>
              </a:schemeClr>
            </a:gs>
            <a:gs pos="68000">
              <a:schemeClr val="accent5">
                <a:shade val="90000"/>
                <a:hueOff val="0"/>
                <a:satOff val="0"/>
                <a:lumOff val="0"/>
                <a:alphaOff val="0"/>
                <a:tint val="86000"/>
                <a:satMod val="115000"/>
              </a:schemeClr>
            </a:gs>
            <a:gs pos="100000">
              <a:schemeClr val="accent5">
                <a:shade val="9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5">
              <a:shade val="90000"/>
              <a:hueOff val="0"/>
              <a:satOff val="0"/>
              <a:lumOff val="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s-PE" sz="2600" kern="1200">
            <a:solidFill>
              <a:schemeClr val="tx1">
                <a:lumMod val="75000"/>
                <a:lumOff val="25000"/>
              </a:schemeClr>
            </a:solidFill>
            <a:latin typeface="Arial" pitchFamily="34" charset="0"/>
            <a:cs typeface="Arial" pitchFamily="34" charset="0"/>
          </a:endParaRPr>
        </a:p>
      </dsp:txBody>
      <dsp:txXfrm>
        <a:off x="3658652" y="1655569"/>
        <a:ext cx="286448" cy="351056"/>
      </dsp:txXfrm>
    </dsp:sp>
    <dsp:sp modelId="{1DA744AF-DC88-4AD6-B40F-5B7DA699987A}">
      <dsp:nvSpPr>
        <dsp:cNvPr id="0" name=""/>
        <dsp:cNvSpPr/>
      </dsp:nvSpPr>
      <dsp:spPr>
        <a:xfrm>
          <a:off x="3547159" y="2098866"/>
          <a:ext cx="1936889" cy="1936889"/>
        </a:xfrm>
        <a:prstGeom prst="ellipse">
          <a:avLst/>
        </a:prstGeom>
        <a:gradFill rotWithShape="0">
          <a:gsLst>
            <a:gs pos="0">
              <a:schemeClr val="accent5">
                <a:alpha val="90000"/>
                <a:hueOff val="0"/>
                <a:satOff val="0"/>
                <a:lumOff val="0"/>
                <a:alphaOff val="-20000"/>
                <a:tint val="98000"/>
                <a:shade val="25000"/>
                <a:satMod val="250000"/>
              </a:schemeClr>
            </a:gs>
            <a:gs pos="68000">
              <a:schemeClr val="accent5">
                <a:alpha val="90000"/>
                <a:hueOff val="0"/>
                <a:satOff val="0"/>
                <a:lumOff val="0"/>
                <a:alphaOff val="-20000"/>
                <a:tint val="86000"/>
                <a:satMod val="115000"/>
              </a:schemeClr>
            </a:gs>
            <a:gs pos="100000">
              <a:schemeClr val="accent5">
                <a:alpha val="90000"/>
                <a:hueOff val="0"/>
                <a:satOff val="0"/>
                <a:lumOff val="0"/>
                <a:alphaOff val="-20000"/>
                <a:tint val="50000"/>
                <a:satMod val="150000"/>
              </a:schemeClr>
            </a:gs>
          </a:gsLst>
          <a:path path="circle">
            <a:fillToRect l="50000" t="130000" r="50000" b="-30000"/>
          </a:path>
        </a:gradFill>
        <a:ln>
          <a:noFill/>
        </a:ln>
        <a:effectLst>
          <a:outerShdw blurRad="57150" dist="38100" dir="5400000" algn="ctr" rotWithShape="0">
            <a:schemeClr val="accent5">
              <a:alpha val="90000"/>
              <a:hueOff val="0"/>
              <a:satOff val="0"/>
              <a:lumOff val="0"/>
              <a:alphaOff val="-2000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s-ES" sz="1450" b="1" kern="1200" dirty="0">
              <a:solidFill>
                <a:schemeClr val="bg1">
                  <a:lumMod val="95000"/>
                </a:schemeClr>
              </a:solidFill>
              <a:latin typeface="Arial" pitchFamily="34" charset="0"/>
              <a:cs typeface="Arial" pitchFamily="34" charset="0"/>
            </a:rPr>
            <a:t>2</a:t>
          </a:r>
        </a:p>
        <a:p>
          <a:pPr lvl="0" algn="ctr" defTabSz="644525">
            <a:lnSpc>
              <a:spcPct val="90000"/>
            </a:lnSpc>
            <a:spcBef>
              <a:spcPct val="0"/>
            </a:spcBef>
            <a:spcAft>
              <a:spcPct val="35000"/>
            </a:spcAft>
          </a:pPr>
          <a:r>
            <a:rPr lang="es-ES" sz="1450" kern="1200" dirty="0">
              <a:solidFill>
                <a:schemeClr val="tx1">
                  <a:lumMod val="75000"/>
                  <a:lumOff val="25000"/>
                </a:schemeClr>
              </a:solidFill>
              <a:latin typeface="Arial" pitchFamily="34" charset="0"/>
              <a:cs typeface="Arial" pitchFamily="34" charset="0"/>
            </a:rPr>
            <a:t>El </a:t>
          </a:r>
          <a:r>
            <a:rPr lang="es-ES" sz="1450" kern="1200" dirty="0">
              <a:solidFill>
                <a:srgbClr val="FF0000"/>
              </a:solidFill>
              <a:latin typeface="Arial" pitchFamily="34" charset="0"/>
              <a:cs typeface="Arial" pitchFamily="34" charset="0"/>
            </a:rPr>
            <a:t>cerebro</a:t>
          </a:r>
          <a:r>
            <a:rPr lang="es-ES" sz="1450" kern="1200" dirty="0">
              <a:solidFill>
                <a:schemeClr val="tx1">
                  <a:lumMod val="75000"/>
                  <a:lumOff val="25000"/>
                </a:schemeClr>
              </a:solidFill>
              <a:latin typeface="Arial" pitchFamily="34" charset="0"/>
              <a:cs typeface="Arial" pitchFamily="34" charset="0"/>
            </a:rPr>
            <a:t> recibe el mensaje, lo transforma en sensación y se lo reenvía al cuerpo.</a:t>
          </a:r>
          <a:endParaRPr lang="es-PE" sz="1450" kern="1200" dirty="0">
            <a:solidFill>
              <a:schemeClr val="tx1">
                <a:lumMod val="75000"/>
                <a:lumOff val="25000"/>
              </a:schemeClr>
            </a:solidFill>
            <a:latin typeface="Arial" pitchFamily="34" charset="0"/>
            <a:cs typeface="Arial" pitchFamily="34" charset="0"/>
          </a:endParaRPr>
        </a:p>
      </dsp:txBody>
      <dsp:txXfrm>
        <a:off x="3830810" y="2382517"/>
        <a:ext cx="1369587" cy="1369587"/>
      </dsp:txXfrm>
    </dsp:sp>
    <dsp:sp modelId="{E597D14D-695F-42D5-B770-5C76B6EF7738}">
      <dsp:nvSpPr>
        <dsp:cNvPr id="0" name=""/>
        <dsp:cNvSpPr/>
      </dsp:nvSpPr>
      <dsp:spPr>
        <a:xfrm rot="10800000">
          <a:off x="3055681" y="2774765"/>
          <a:ext cx="347311" cy="585092"/>
        </a:xfrm>
        <a:prstGeom prst="rightArrow">
          <a:avLst>
            <a:gd name="adj1" fmla="val 60000"/>
            <a:gd name="adj2" fmla="val 50000"/>
          </a:avLst>
        </a:prstGeom>
        <a:gradFill rotWithShape="0">
          <a:gsLst>
            <a:gs pos="0">
              <a:schemeClr val="accent5">
                <a:shade val="90000"/>
                <a:hueOff val="117468"/>
                <a:satOff val="-2048"/>
                <a:lumOff val="13925"/>
                <a:alphaOff val="0"/>
                <a:tint val="98000"/>
                <a:shade val="25000"/>
                <a:satMod val="250000"/>
              </a:schemeClr>
            </a:gs>
            <a:gs pos="68000">
              <a:schemeClr val="accent5">
                <a:shade val="90000"/>
                <a:hueOff val="117468"/>
                <a:satOff val="-2048"/>
                <a:lumOff val="13925"/>
                <a:alphaOff val="0"/>
                <a:tint val="86000"/>
                <a:satMod val="115000"/>
              </a:schemeClr>
            </a:gs>
            <a:gs pos="100000">
              <a:schemeClr val="accent5">
                <a:shade val="90000"/>
                <a:hueOff val="117468"/>
                <a:satOff val="-2048"/>
                <a:lumOff val="13925"/>
                <a:alphaOff val="0"/>
                <a:tint val="50000"/>
                <a:satMod val="150000"/>
              </a:schemeClr>
            </a:gs>
          </a:gsLst>
          <a:path path="circle">
            <a:fillToRect l="50000" t="130000" r="50000" b="-30000"/>
          </a:path>
        </a:gradFill>
        <a:ln>
          <a:noFill/>
        </a:ln>
        <a:effectLst>
          <a:outerShdw blurRad="57150" dist="38100" dir="5400000" algn="ctr" rotWithShape="0">
            <a:schemeClr val="accent5">
              <a:shade val="90000"/>
              <a:hueOff val="117468"/>
              <a:satOff val="-2048"/>
              <a:lumOff val="13925"/>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s-PE" sz="2600" kern="1200">
            <a:solidFill>
              <a:schemeClr val="tx1">
                <a:lumMod val="75000"/>
                <a:lumOff val="25000"/>
              </a:schemeClr>
            </a:solidFill>
            <a:latin typeface="Arial" pitchFamily="34" charset="0"/>
            <a:cs typeface="Arial" pitchFamily="34" charset="0"/>
          </a:endParaRPr>
        </a:p>
      </dsp:txBody>
      <dsp:txXfrm rot="10800000">
        <a:off x="3159874" y="2891783"/>
        <a:ext cx="243118" cy="351056"/>
      </dsp:txXfrm>
    </dsp:sp>
    <dsp:sp modelId="{AE9CF5FE-6428-4594-B088-7AD709447551}">
      <dsp:nvSpPr>
        <dsp:cNvPr id="0" name=""/>
        <dsp:cNvSpPr/>
      </dsp:nvSpPr>
      <dsp:spPr>
        <a:xfrm>
          <a:off x="924662" y="2083714"/>
          <a:ext cx="1967192" cy="1967192"/>
        </a:xfrm>
        <a:prstGeom prst="ellipse">
          <a:avLst/>
        </a:prstGeom>
        <a:gradFill rotWithShape="0">
          <a:gsLst>
            <a:gs pos="0">
              <a:schemeClr val="accent5">
                <a:alpha val="90000"/>
                <a:hueOff val="0"/>
                <a:satOff val="0"/>
                <a:lumOff val="0"/>
                <a:alphaOff val="-40000"/>
                <a:tint val="98000"/>
                <a:shade val="25000"/>
                <a:satMod val="250000"/>
              </a:schemeClr>
            </a:gs>
            <a:gs pos="68000">
              <a:schemeClr val="accent5">
                <a:alpha val="90000"/>
                <a:hueOff val="0"/>
                <a:satOff val="0"/>
                <a:lumOff val="0"/>
                <a:alphaOff val="-40000"/>
                <a:tint val="86000"/>
                <a:satMod val="115000"/>
              </a:schemeClr>
            </a:gs>
            <a:gs pos="100000">
              <a:schemeClr val="accent5">
                <a:alpha val="90000"/>
                <a:hueOff val="0"/>
                <a:satOff val="0"/>
                <a:lumOff val="0"/>
                <a:alphaOff val="-40000"/>
                <a:tint val="50000"/>
                <a:satMod val="150000"/>
              </a:schemeClr>
            </a:gs>
          </a:gsLst>
          <a:path path="circle">
            <a:fillToRect l="50000" t="130000" r="50000" b="-30000"/>
          </a:path>
        </a:gradFill>
        <a:ln>
          <a:noFill/>
        </a:ln>
        <a:effectLst>
          <a:outerShdw blurRad="57150" dist="38100" dir="5400000" algn="ctr" rotWithShape="0">
            <a:schemeClr val="accent5">
              <a:alpha val="90000"/>
              <a:hueOff val="0"/>
              <a:satOff val="0"/>
              <a:lumOff val="0"/>
              <a:alphaOff val="-4000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s-ES" sz="1450" b="1" kern="1200" dirty="0">
              <a:solidFill>
                <a:schemeClr val="bg1">
                  <a:lumMod val="95000"/>
                </a:schemeClr>
              </a:solidFill>
              <a:latin typeface="Arial" pitchFamily="34" charset="0"/>
              <a:cs typeface="Arial" pitchFamily="34" charset="0"/>
            </a:rPr>
            <a:t>3</a:t>
          </a:r>
        </a:p>
        <a:p>
          <a:pPr lvl="0" algn="ctr" defTabSz="644525">
            <a:lnSpc>
              <a:spcPct val="90000"/>
            </a:lnSpc>
            <a:spcBef>
              <a:spcPct val="0"/>
            </a:spcBef>
            <a:spcAft>
              <a:spcPct val="35000"/>
            </a:spcAft>
          </a:pPr>
          <a:r>
            <a:rPr lang="es-ES" sz="1450" kern="1200" dirty="0">
              <a:solidFill>
                <a:schemeClr val="tx1">
                  <a:lumMod val="75000"/>
                  <a:lumOff val="25000"/>
                </a:schemeClr>
              </a:solidFill>
              <a:latin typeface="Arial" pitchFamily="34" charset="0"/>
              <a:cs typeface="Arial" pitchFamily="34" charset="0"/>
            </a:rPr>
            <a:t>El </a:t>
          </a:r>
          <a:r>
            <a:rPr lang="es-ES" sz="1450" kern="1200" dirty="0">
              <a:solidFill>
                <a:srgbClr val="FF0000"/>
              </a:solidFill>
              <a:latin typeface="Arial" pitchFamily="34" charset="0"/>
              <a:cs typeface="Arial" pitchFamily="34" charset="0"/>
            </a:rPr>
            <a:t>cuerpo </a:t>
          </a:r>
          <a:r>
            <a:rPr lang="es-ES" sz="1450" kern="1200" dirty="0">
              <a:solidFill>
                <a:schemeClr val="tx1">
                  <a:lumMod val="75000"/>
                  <a:lumOff val="25000"/>
                </a:schemeClr>
              </a:solidFill>
              <a:latin typeface="Arial" pitchFamily="34" charset="0"/>
              <a:cs typeface="Arial" pitchFamily="34" charset="0"/>
            </a:rPr>
            <a:t>recibe el mensaje, se sumerge en esa sensación y envía ese mensaje a la mente.</a:t>
          </a:r>
          <a:endParaRPr lang="es-PE" sz="1450" kern="1200" dirty="0">
            <a:solidFill>
              <a:schemeClr val="tx1">
                <a:lumMod val="75000"/>
                <a:lumOff val="25000"/>
              </a:schemeClr>
            </a:solidFill>
            <a:latin typeface="Arial" pitchFamily="34" charset="0"/>
            <a:cs typeface="Arial" pitchFamily="34" charset="0"/>
          </a:endParaRPr>
        </a:p>
      </dsp:txBody>
      <dsp:txXfrm>
        <a:off x="1212751" y="2371803"/>
        <a:ext cx="1391014" cy="1391014"/>
      </dsp:txXfrm>
    </dsp:sp>
    <dsp:sp modelId="{C87844D6-A7E2-4D96-BF7F-FF2CD09E4CFD}">
      <dsp:nvSpPr>
        <dsp:cNvPr id="0" name=""/>
        <dsp:cNvSpPr/>
      </dsp:nvSpPr>
      <dsp:spPr>
        <a:xfrm rot="18000000">
          <a:off x="2383026" y="1605011"/>
          <a:ext cx="401181" cy="585092"/>
        </a:xfrm>
        <a:prstGeom prst="rightArrow">
          <a:avLst>
            <a:gd name="adj1" fmla="val 60000"/>
            <a:gd name="adj2" fmla="val 50000"/>
          </a:avLst>
        </a:prstGeom>
        <a:gradFill rotWithShape="0">
          <a:gsLst>
            <a:gs pos="0">
              <a:schemeClr val="accent5">
                <a:shade val="90000"/>
                <a:hueOff val="234936"/>
                <a:satOff val="-4095"/>
                <a:lumOff val="27850"/>
                <a:alphaOff val="0"/>
                <a:tint val="98000"/>
                <a:shade val="25000"/>
                <a:satMod val="250000"/>
              </a:schemeClr>
            </a:gs>
            <a:gs pos="68000">
              <a:schemeClr val="accent5">
                <a:shade val="90000"/>
                <a:hueOff val="234936"/>
                <a:satOff val="-4095"/>
                <a:lumOff val="27850"/>
                <a:alphaOff val="0"/>
                <a:tint val="86000"/>
                <a:satMod val="115000"/>
              </a:schemeClr>
            </a:gs>
            <a:gs pos="100000">
              <a:schemeClr val="accent5">
                <a:shade val="90000"/>
                <a:hueOff val="234936"/>
                <a:satOff val="-4095"/>
                <a:lumOff val="27850"/>
                <a:alphaOff val="0"/>
                <a:tint val="50000"/>
                <a:satMod val="150000"/>
              </a:schemeClr>
            </a:gs>
          </a:gsLst>
          <a:path path="circle">
            <a:fillToRect l="50000" t="130000" r="50000" b="-30000"/>
          </a:path>
        </a:gradFill>
        <a:ln>
          <a:noFill/>
        </a:ln>
        <a:effectLst>
          <a:outerShdw blurRad="57150" dist="38100" dir="5400000" algn="ctr" rotWithShape="0">
            <a:schemeClr val="accent5">
              <a:shade val="90000"/>
              <a:hueOff val="234936"/>
              <a:satOff val="-4095"/>
              <a:lumOff val="27850"/>
              <a:alphaOff val="0"/>
              <a:shade val="9000"/>
              <a:alpha val="48000"/>
              <a:satMod val="105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es-PE" sz="2600" kern="1200">
            <a:solidFill>
              <a:schemeClr val="tx1">
                <a:lumMod val="75000"/>
                <a:lumOff val="25000"/>
              </a:schemeClr>
            </a:solidFill>
            <a:latin typeface="Arial" pitchFamily="34" charset="0"/>
            <a:cs typeface="Arial" pitchFamily="34" charset="0"/>
          </a:endParaRPr>
        </a:p>
      </dsp:txBody>
      <dsp:txXfrm>
        <a:off x="2413115" y="1774144"/>
        <a:ext cx="280827" cy="35105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Date Placeholder 29"/>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19" name="Footer Placeholder 18"/>
          <p:cNvSpPr>
            <a:spLocks noGrp="1"/>
          </p:cNvSpPr>
          <p:nvPr>
            <p:ph type="ftr" sz="quarter" idx="11"/>
          </p:nvPr>
        </p:nvSpPr>
        <p:spPr/>
        <p:txBody>
          <a:bodyPr/>
          <a:lstStyle/>
          <a:p>
            <a:endParaRPr lang="es-PE"/>
          </a:p>
        </p:txBody>
      </p:sp>
      <p:sp>
        <p:nvSpPr>
          <p:cNvPr id="27" name="Slide Number Placeholder 26"/>
          <p:cNvSpPr>
            <a:spLocks noGrp="1"/>
          </p:cNvSpPr>
          <p:nvPr>
            <p:ph type="sldNum" sz="quarter" idx="12"/>
          </p:nvPr>
        </p:nvSpPr>
        <p:spPr/>
        <p:txBody>
          <a:bodyPr/>
          <a:lstStyle/>
          <a:p>
            <a:fld id="{2A3293D9-6A70-4C52-A671-A0580B0B585D}" type="slidenum">
              <a:rPr lang="es-PE" smtClean="0"/>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Date Placeholder 3"/>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2A3293D9-6A70-4C52-A671-A0580B0B585D}" type="slidenum">
              <a:rPr lang="es-PE" smtClean="0"/>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3" name="Footer Placeholder 2"/>
          <p:cNvSpPr>
            <a:spLocks noGrp="1"/>
          </p:cNvSpPr>
          <p:nvPr>
            <p:ph type="ftr" sz="quarter" idx="11"/>
          </p:nvPr>
        </p:nvSpPr>
        <p:spPr/>
        <p:txBody>
          <a:bodyPr/>
          <a:lstStyle/>
          <a:p>
            <a:endParaRPr lang="es-PE"/>
          </a:p>
        </p:txBody>
      </p:sp>
      <p:sp>
        <p:nvSpPr>
          <p:cNvPr id="4" name="Slide Number Placeholder 3"/>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2A3293D9-6A70-4C52-A671-A0580B0B585D}" type="slidenum">
              <a:rPr lang="es-PE" smtClean="0"/>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Date Placeholder 4"/>
          <p:cNvSpPr>
            <a:spLocks noGrp="1"/>
          </p:cNvSpPr>
          <p:nvPr>
            <p:ph type="dt" sz="half" idx="10"/>
          </p:nvPr>
        </p:nvSpPr>
        <p:spPr/>
        <p:txBody>
          <a:bodyPr/>
          <a:lstStyle/>
          <a:p>
            <a:fld id="{8720FD39-5231-4E1F-8176-D311F006253B}" type="datetimeFigureOut">
              <a:rPr lang="es-PE" smtClean="0"/>
              <a:pPr/>
              <a:t>22/04/2013</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a:xfrm>
            <a:off x="8077200" y="6356350"/>
            <a:ext cx="609600" cy="365125"/>
          </a:xfrm>
        </p:spPr>
        <p:txBody>
          <a:bodyPr/>
          <a:lstStyle/>
          <a:p>
            <a:fld id="{2A3293D9-6A70-4C52-A671-A0580B0B585D}" type="slidenum">
              <a:rPr lang="es-PE" smtClean="0"/>
              <a:pPr/>
              <a:t>‹Nº›</a:t>
            </a:fld>
            <a:endParaRPr lang="es-PE"/>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20FD39-5231-4E1F-8176-D311F006253B}" type="datetimeFigureOut">
              <a:rPr lang="es-PE" smtClean="0"/>
              <a:pPr/>
              <a:t>22/04/2013</a:t>
            </a:fld>
            <a:endParaRPr lang="es-PE"/>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PE"/>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A3293D9-6A70-4C52-A671-A0580B0B585D}" type="slidenum">
              <a:rPr lang="es-PE" smtClean="0"/>
              <a:pPr/>
              <a:t>‹Nº›</a:t>
            </a:fld>
            <a:endParaRPr lang="es-PE"/>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endParaRPr lang="es-PE"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980727"/>
            <a:ext cx="4746625" cy="508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6816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4389120"/>
          </a:xfrm>
        </p:spPr>
        <p:txBody>
          <a:bodyPr>
            <a:normAutofit/>
          </a:bodyPr>
          <a:lstStyle/>
          <a:p>
            <a:pPr marL="0" indent="0" algn="ctr">
              <a:buNone/>
            </a:pPr>
            <a:r>
              <a:rPr lang="es-PE" sz="2400" b="1" dirty="0" smtClean="0">
                <a:latin typeface="Action Man" pitchFamily="2" charset="0"/>
              </a:rPr>
              <a:t>¿CÓMO HACERLO?</a:t>
            </a:r>
            <a:endParaRPr lang="es-PE" sz="2400" dirty="0" smtClean="0">
              <a:latin typeface="Action Man" pitchFamily="2" charset="0"/>
            </a:endParaRPr>
          </a:p>
          <a:p>
            <a:pPr marL="0" indent="0" algn="ctr">
              <a:buNone/>
            </a:pPr>
            <a:r>
              <a:rPr lang="es-PE" b="1" dirty="0" smtClean="0">
                <a:latin typeface="Action Man" pitchFamily="2" charset="0"/>
              </a:rPr>
              <a:t> </a:t>
            </a:r>
            <a:endParaRPr lang="es-PE" dirty="0" smtClean="0">
              <a:latin typeface="Action Man" pitchFamily="2" charset="0"/>
            </a:endParaRPr>
          </a:p>
          <a:p>
            <a:pPr marL="0" indent="0" algn="ctr">
              <a:buNone/>
            </a:pPr>
            <a:r>
              <a:rPr lang="es-PE" sz="2200" b="1" dirty="0" smtClean="0">
                <a:latin typeface="Action Man" pitchFamily="2" charset="0"/>
              </a:rPr>
              <a:t>MEDIANTE LA </a:t>
            </a:r>
            <a:endParaRPr lang="es-PE" sz="2200" dirty="0" smtClean="0">
              <a:latin typeface="Action Man" pitchFamily="2" charset="0"/>
            </a:endParaRPr>
          </a:p>
          <a:p>
            <a:pPr marL="0" indent="0" algn="ctr">
              <a:buNone/>
            </a:pPr>
            <a:r>
              <a:rPr lang="es-PE" sz="5000" b="1" dirty="0" smtClean="0">
                <a:solidFill>
                  <a:srgbClr val="FF0000"/>
                </a:solidFill>
                <a:latin typeface="Action Man" pitchFamily="2" charset="0"/>
              </a:rPr>
              <a:t>FELIZMÉNTICA</a:t>
            </a:r>
            <a:endParaRPr lang="es-PE" sz="5000" dirty="0" smtClean="0">
              <a:solidFill>
                <a:srgbClr val="FF0000"/>
              </a:solidFill>
              <a:latin typeface="Action Man" pitchFamily="2" charset="0"/>
            </a:endParaRPr>
          </a:p>
          <a:p>
            <a:pPr marL="0" indent="0" algn="ctr">
              <a:buNone/>
            </a:pPr>
            <a:r>
              <a:rPr lang="es-PE" sz="2200" b="1" dirty="0" smtClean="0">
                <a:latin typeface="Action Man" pitchFamily="2" charset="0"/>
              </a:rPr>
              <a:t>método fácil y eficaz para ser feliz utilizando nuestra mente</a:t>
            </a:r>
            <a:endParaRPr lang="es-PE" sz="2200" dirty="0" smtClean="0">
              <a:latin typeface="Action Man" pitchFamily="2" charset="0"/>
            </a:endParaRPr>
          </a:p>
          <a:p>
            <a:pPr marL="0" indent="0" algn="ctr">
              <a:buNone/>
            </a:pPr>
            <a:r>
              <a:rPr lang="es-PE" sz="1700" b="1" dirty="0" smtClean="0">
                <a:latin typeface="Action Man" pitchFamily="2" charset="0"/>
              </a:rPr>
              <a:t> </a:t>
            </a:r>
            <a:endParaRPr lang="es-PE" sz="1700" dirty="0" smtClean="0">
              <a:latin typeface="Action Man" pitchFamily="2" charset="0"/>
            </a:endParaRPr>
          </a:p>
          <a:p>
            <a:pPr marL="0" indent="0">
              <a:buNone/>
            </a:pPr>
            <a:r>
              <a:rPr lang="es-PE" sz="1700" b="1" dirty="0" smtClean="0">
                <a:latin typeface="Action Man" pitchFamily="2" charset="0"/>
              </a:rPr>
              <a:t>Eficaz:  porque está basado en las neurociencias y por eso funciona.</a:t>
            </a:r>
            <a:endParaRPr lang="es-PE" sz="1700" dirty="0" smtClean="0">
              <a:latin typeface="Action Man" pitchFamily="2" charset="0"/>
            </a:endParaRPr>
          </a:p>
          <a:p>
            <a:pPr marL="0" indent="0">
              <a:buNone/>
            </a:pPr>
            <a:r>
              <a:rPr lang="es-PE" sz="1700" b="1" dirty="0" smtClean="0">
                <a:latin typeface="Action Man" pitchFamily="2" charset="0"/>
              </a:rPr>
              <a:t>Fácil   : porque necesitamos básicamente de nuestra mente y la mente la   </a:t>
            </a:r>
            <a:endParaRPr lang="es-PE" sz="1700" dirty="0" smtClean="0">
              <a:latin typeface="Action Man" pitchFamily="2" charset="0"/>
            </a:endParaRPr>
          </a:p>
          <a:p>
            <a:pPr marL="0" indent="0">
              <a:buNone/>
            </a:pPr>
            <a:r>
              <a:rPr lang="es-PE" sz="1700" b="1" dirty="0" smtClean="0">
                <a:latin typeface="Action Man" pitchFamily="2" charset="0"/>
              </a:rPr>
              <a:t>             tenemos siempre con nosotros.</a:t>
            </a:r>
            <a:endParaRPr lang="es-PE" sz="1700" dirty="0" smtClean="0">
              <a:latin typeface="Action Man" pitchFamily="2" charset="0"/>
            </a:endParaRPr>
          </a:p>
          <a:p>
            <a:pPr marL="0" indent="0">
              <a:buNone/>
            </a:pPr>
            <a:endParaRPr lang="es-PE" dirty="0"/>
          </a:p>
        </p:txBody>
      </p:sp>
    </p:spTree>
    <p:extLst>
      <p:ext uri="{BB962C8B-B14F-4D97-AF65-F5344CB8AC3E}">
        <p14:creationId xmlns:p14="http://schemas.microsoft.com/office/powerpoint/2010/main" val="230552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Users\Andrea\Desktop\DISEÑO TEXTO CARA AZUL.png"/>
          <p:cNvPicPr>
            <a:picLocks noGrp="1"/>
          </p:cNvPicPr>
          <p:nvPr>
            <p:ph idx="1"/>
          </p:nvPr>
        </p:nvPicPr>
        <p:blipFill>
          <a:blip r:embed="rId2"/>
          <a:srcRect/>
          <a:stretch>
            <a:fillRect/>
          </a:stretch>
        </p:blipFill>
        <p:spPr bwMode="auto">
          <a:xfrm>
            <a:off x="755576" y="1036437"/>
            <a:ext cx="7992888" cy="5560915"/>
          </a:xfrm>
          <a:prstGeom prst="rect">
            <a:avLst/>
          </a:prstGeom>
          <a:noFill/>
          <a:ln w="9525">
            <a:noFill/>
            <a:miter lim="800000"/>
            <a:headEnd/>
            <a:tailEnd/>
          </a:ln>
        </p:spPr>
      </p:pic>
    </p:spTree>
    <p:extLst>
      <p:ext uri="{BB962C8B-B14F-4D97-AF65-F5344CB8AC3E}">
        <p14:creationId xmlns:p14="http://schemas.microsoft.com/office/powerpoint/2010/main" val="960050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Como funciona el metodo"/>
          <p:cNvPicPr>
            <a:picLocks noGrp="1"/>
          </p:cNvPicPr>
          <p:nvPr>
            <p:ph idx="1"/>
          </p:nvPr>
        </p:nvPicPr>
        <p:blipFill>
          <a:blip r:embed="rId2"/>
          <a:srcRect/>
          <a:stretch>
            <a:fillRect/>
          </a:stretch>
        </p:blipFill>
        <p:spPr bwMode="auto">
          <a:xfrm>
            <a:off x="251520" y="1052736"/>
            <a:ext cx="8740461" cy="5184576"/>
          </a:xfrm>
          <a:prstGeom prst="rect">
            <a:avLst/>
          </a:prstGeom>
          <a:noFill/>
          <a:ln w="9525">
            <a:noFill/>
            <a:miter lim="800000"/>
            <a:headEnd/>
            <a:tailEnd/>
          </a:ln>
        </p:spPr>
      </p:pic>
    </p:spTree>
    <p:extLst>
      <p:ext uri="{BB962C8B-B14F-4D97-AF65-F5344CB8AC3E}">
        <p14:creationId xmlns:p14="http://schemas.microsoft.com/office/powerpoint/2010/main" val="41298737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1026" name="Picture 2" descr="C:\Documents and Settings\Juan\Escritorio\neuronas espejo - niño.jpg"/>
          <p:cNvPicPr>
            <a:picLocks noGrp="1" noChangeAspect="1" noChangeArrowheads="1"/>
          </p:cNvPicPr>
          <p:nvPr>
            <p:ph idx="1"/>
          </p:nvPr>
        </p:nvPicPr>
        <p:blipFill>
          <a:blip r:embed="rId2"/>
          <a:srcRect/>
          <a:stretch>
            <a:fillRect/>
          </a:stretch>
        </p:blipFill>
        <p:spPr bwMode="auto">
          <a:xfrm>
            <a:off x="2143108" y="785794"/>
            <a:ext cx="4357718" cy="578647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2050" name="Picture 2" descr="C:\Documents and Settings\Juan\Escritorio\neuronas esperjo - mono hombre.gif"/>
          <p:cNvPicPr>
            <a:picLocks noGrp="1" noChangeAspect="1" noChangeArrowheads="1"/>
          </p:cNvPicPr>
          <p:nvPr>
            <p:ph idx="1"/>
          </p:nvPr>
        </p:nvPicPr>
        <p:blipFill>
          <a:blip r:embed="rId2"/>
          <a:srcRect/>
          <a:stretch>
            <a:fillRect/>
          </a:stretch>
        </p:blipFill>
        <p:spPr bwMode="auto">
          <a:xfrm>
            <a:off x="2571736" y="785794"/>
            <a:ext cx="3786213" cy="4868087"/>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3074" name="Picture 2" descr="C:\Documents and Settings\Juan\Escritorio\celulas_espejo_contagious_yawns.jpg"/>
          <p:cNvPicPr>
            <a:picLocks noGrp="1" noChangeAspect="1" noChangeArrowheads="1"/>
          </p:cNvPicPr>
          <p:nvPr>
            <p:ph idx="1"/>
          </p:nvPr>
        </p:nvPicPr>
        <p:blipFill>
          <a:blip r:embed="rId2"/>
          <a:srcRect/>
          <a:stretch>
            <a:fillRect/>
          </a:stretch>
        </p:blipFill>
        <p:spPr bwMode="auto">
          <a:xfrm>
            <a:off x="1000100" y="1500174"/>
            <a:ext cx="7429552" cy="418704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dirty="0"/>
          </a:p>
        </p:txBody>
      </p:sp>
      <p:pic>
        <p:nvPicPr>
          <p:cNvPr id="1026" name="Picture 2" descr="C:\Documents and Settings\Juan\Escritorio\neuronas-espejo-mono.jpg"/>
          <p:cNvPicPr>
            <a:picLocks noChangeAspect="1" noChangeArrowheads="1"/>
          </p:cNvPicPr>
          <p:nvPr/>
        </p:nvPicPr>
        <p:blipFill>
          <a:blip r:embed="rId2"/>
          <a:srcRect/>
          <a:stretch>
            <a:fillRect/>
          </a:stretch>
        </p:blipFill>
        <p:spPr bwMode="auto">
          <a:xfrm>
            <a:off x="2928926" y="642918"/>
            <a:ext cx="3324226" cy="57531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14348" y="2143116"/>
            <a:ext cx="8229600" cy="4389120"/>
          </a:xfrm>
        </p:spPr>
        <p:txBody>
          <a:bodyPr>
            <a:normAutofit/>
          </a:bodyPr>
          <a:lstStyle/>
          <a:p>
            <a:pPr marL="0" indent="0">
              <a:buNone/>
            </a:pPr>
            <a:r>
              <a:rPr lang="es-PE" sz="4000" dirty="0">
                <a:latin typeface="Action Man" pitchFamily="2" charset="0"/>
              </a:rPr>
              <a:t>MUCHAS </a:t>
            </a:r>
            <a:r>
              <a:rPr lang="es-PE" sz="4000" dirty="0" smtClean="0">
                <a:latin typeface="Action Man" pitchFamily="2" charset="0"/>
              </a:rPr>
              <a:t>GRACIAS</a:t>
            </a:r>
            <a:endParaRPr lang="es-PE" sz="4000" dirty="0">
              <a:latin typeface="Action Man" pitchFamily="2" charset="0"/>
            </a:endParaRPr>
          </a:p>
        </p:txBody>
      </p:sp>
      <p:pic>
        <p:nvPicPr>
          <p:cNvPr id="4" name="3 Imagen" descr="http://upload.wikimedia.org/wikipedia/commons/thumb/8/85/Smiley.svg/150px-Smiley.svg.png"/>
          <p:cNvPicPr/>
          <p:nvPr/>
        </p:nvPicPr>
        <p:blipFill>
          <a:blip r:embed="rId2"/>
          <a:srcRect/>
          <a:stretch>
            <a:fillRect/>
          </a:stretch>
        </p:blipFill>
        <p:spPr bwMode="auto">
          <a:xfrm>
            <a:off x="5652121" y="2276873"/>
            <a:ext cx="2592288" cy="2592288"/>
          </a:xfrm>
          <a:prstGeom prst="rect">
            <a:avLst/>
          </a:prstGeom>
          <a:noFill/>
          <a:ln w="9525">
            <a:noFill/>
            <a:miter lim="800000"/>
            <a:headEnd/>
            <a:tailEnd/>
          </a:ln>
        </p:spPr>
      </p:pic>
    </p:spTree>
    <p:extLst>
      <p:ext uri="{BB962C8B-B14F-4D97-AF65-F5344CB8AC3E}">
        <p14:creationId xmlns:p14="http://schemas.microsoft.com/office/powerpoint/2010/main" val="23378258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E"/>
          </a:p>
        </p:txBody>
      </p:sp>
      <p:sp>
        <p:nvSpPr>
          <p:cNvPr id="3" name="2 Marcador de contenido"/>
          <p:cNvSpPr>
            <a:spLocks noGrp="1"/>
          </p:cNvSpPr>
          <p:nvPr>
            <p:ph idx="1"/>
          </p:nvPr>
        </p:nvSpPr>
        <p:spPr/>
        <p:txBody>
          <a:bodyPr/>
          <a:lstStyle/>
          <a:p>
            <a:endParaRPr lang="es-PE"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980727"/>
            <a:ext cx="4746625" cy="508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6816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285860"/>
            <a:ext cx="8229600" cy="5143536"/>
          </a:xfrm>
        </p:spPr>
        <p:txBody>
          <a:bodyPr>
            <a:normAutofit fontScale="92500" lnSpcReduction="10000"/>
          </a:bodyPr>
          <a:lstStyle/>
          <a:p>
            <a:pPr marL="0" lvl="0" indent="0" algn="just">
              <a:buNone/>
            </a:pPr>
            <a:r>
              <a:rPr lang="es-PE" b="1" dirty="0" smtClean="0">
                <a:latin typeface="Lucida Handwriting" pitchFamily="66" charset="0"/>
              </a:rPr>
              <a:t>                    </a:t>
            </a:r>
            <a:endParaRPr lang="es-PE" sz="4000" dirty="0" smtClean="0">
              <a:latin typeface="Action Man" pitchFamily="2" charset="0"/>
            </a:endParaRPr>
          </a:p>
          <a:p>
            <a:pPr marL="0" indent="0" algn="just">
              <a:buNone/>
            </a:pPr>
            <a:r>
              <a:rPr lang="es-PE" b="1" dirty="0" smtClean="0">
                <a:latin typeface="Lucida Handwriting" pitchFamily="66" charset="0"/>
              </a:rPr>
              <a:t> </a:t>
            </a:r>
            <a:endParaRPr lang="es-PE" dirty="0" smtClean="0">
              <a:latin typeface="Lucida Handwriting" pitchFamily="66" charset="0"/>
            </a:endParaRPr>
          </a:p>
          <a:p>
            <a:pPr marL="0" indent="0" algn="ctr">
              <a:buNone/>
            </a:pPr>
            <a:r>
              <a:rPr lang="es-PE" b="1" dirty="0" smtClean="0">
                <a:latin typeface="Lucida Handwriting" pitchFamily="66" charset="0"/>
              </a:rPr>
              <a:t>  </a:t>
            </a:r>
            <a:r>
              <a:rPr lang="es-PE" b="1" i="1" dirty="0" smtClean="0">
                <a:latin typeface="Lucida Handwriting" pitchFamily="66" charset="0"/>
              </a:rPr>
              <a:t> </a:t>
            </a:r>
            <a:r>
              <a:rPr lang="es-PE" b="1" dirty="0" smtClean="0">
                <a:latin typeface="Lucida Handwriting" pitchFamily="66" charset="0"/>
              </a:rPr>
              <a:t> </a:t>
            </a:r>
            <a:r>
              <a:rPr lang="es-PE" sz="4700" b="1" dirty="0" smtClean="0">
                <a:latin typeface="Action Man" pitchFamily="2" charset="0"/>
              </a:rPr>
              <a:t>LA FELICIDAD Y EL MEDIO AMBIENTE </a:t>
            </a:r>
            <a:endParaRPr lang="es-PE" sz="4700" dirty="0" smtClean="0">
              <a:latin typeface="Action Man" pitchFamily="2" charset="0"/>
            </a:endParaRPr>
          </a:p>
          <a:p>
            <a:pPr marL="0" indent="0" algn="ctr">
              <a:buNone/>
            </a:pPr>
            <a:r>
              <a:rPr lang="es-PE" b="1" dirty="0" smtClean="0">
                <a:latin typeface="Lucida Handwriting" pitchFamily="66" charset="0"/>
              </a:rPr>
              <a:t> </a:t>
            </a:r>
          </a:p>
          <a:p>
            <a:pPr marL="0" indent="0" algn="ctr">
              <a:buNone/>
            </a:pPr>
            <a:endParaRPr lang="es-PE" dirty="0" smtClean="0">
              <a:latin typeface="Lucida Handwriting" pitchFamily="66" charset="0"/>
            </a:endParaRPr>
          </a:p>
          <a:p>
            <a:pPr marL="0" indent="0" algn="ctr">
              <a:buNone/>
            </a:pPr>
            <a:r>
              <a:rPr lang="es-PE" sz="2300" b="1" dirty="0" smtClean="0">
                <a:latin typeface="Action Man" pitchFamily="2" charset="0"/>
              </a:rPr>
              <a:t>    PREPARADO PARA</a:t>
            </a:r>
            <a:endParaRPr lang="es-PE" sz="2300" dirty="0" smtClean="0">
              <a:latin typeface="Action Man" pitchFamily="2" charset="0"/>
            </a:endParaRPr>
          </a:p>
          <a:p>
            <a:pPr marL="0" indent="0" algn="ctr">
              <a:buNone/>
            </a:pPr>
            <a:r>
              <a:rPr lang="es-PE" b="1" dirty="0" smtClean="0">
                <a:latin typeface="Action Man" pitchFamily="2" charset="0"/>
              </a:rPr>
              <a:t> </a:t>
            </a:r>
            <a:endParaRPr lang="es-PE" dirty="0" smtClean="0">
              <a:latin typeface="Action Man" pitchFamily="2" charset="0"/>
            </a:endParaRPr>
          </a:p>
          <a:p>
            <a:pPr marL="0" indent="0" algn="ctr">
              <a:buNone/>
            </a:pPr>
            <a:r>
              <a:rPr lang="es-PE" b="1" dirty="0" smtClean="0">
                <a:latin typeface="Action Man" pitchFamily="2" charset="0"/>
              </a:rPr>
              <a:t>      </a:t>
            </a:r>
            <a:r>
              <a:rPr lang="es-PE" sz="3000" b="1" dirty="0" smtClean="0">
                <a:latin typeface="Action Man" pitchFamily="2" charset="0"/>
              </a:rPr>
              <a:t>UNIVERSIDAD </a:t>
            </a:r>
            <a:r>
              <a:rPr lang="es-PE" sz="3000" b="1" dirty="0" smtClean="0">
                <a:latin typeface="Action Man" pitchFamily="2" charset="0"/>
              </a:rPr>
              <a:t>PRIVADA ANTENOR </a:t>
            </a:r>
            <a:r>
              <a:rPr lang="es-PE" sz="3000" b="1" dirty="0" smtClean="0">
                <a:latin typeface="Action Man" pitchFamily="2" charset="0"/>
              </a:rPr>
              <a:t>ORREGO </a:t>
            </a:r>
            <a:endParaRPr lang="es-PE" sz="3000" dirty="0" smtClean="0">
              <a:latin typeface="Action Man" pitchFamily="2" charset="0"/>
            </a:endParaRPr>
          </a:p>
          <a:p>
            <a:pPr marL="0" indent="0" algn="ctr">
              <a:buNone/>
            </a:pPr>
            <a:r>
              <a:rPr lang="es-PE" b="1" dirty="0" smtClean="0">
                <a:latin typeface="Action Man" pitchFamily="2" charset="0"/>
              </a:rPr>
              <a:t> </a:t>
            </a:r>
            <a:endParaRPr lang="es-PE" dirty="0" smtClean="0">
              <a:latin typeface="Action Man" pitchFamily="2" charset="0"/>
            </a:endParaRPr>
          </a:p>
          <a:p>
            <a:pPr marL="0" indent="0" algn="ctr">
              <a:buNone/>
            </a:pPr>
            <a:endParaRPr lang="es-PE" dirty="0" smtClean="0">
              <a:latin typeface="Action Man" pitchFamily="2" charset="0"/>
            </a:endParaRPr>
          </a:p>
          <a:p>
            <a:pPr marL="0" indent="0" algn="ctr">
              <a:buNone/>
            </a:pPr>
            <a:r>
              <a:rPr lang="es-PE" b="1" dirty="0" smtClean="0">
                <a:latin typeface="Action Man" pitchFamily="2" charset="0"/>
              </a:rPr>
              <a:t>    Trujillo,  20 de abril de 2013</a:t>
            </a:r>
            <a:endParaRPr lang="es-PE" dirty="0" smtClean="0">
              <a:latin typeface="Action Man" pitchFamily="2" charset="0"/>
            </a:endParaRPr>
          </a:p>
          <a:p>
            <a:endParaRPr lang="es-PE" dirty="0"/>
          </a:p>
        </p:txBody>
      </p:sp>
    </p:spTree>
    <p:extLst>
      <p:ext uri="{BB962C8B-B14F-4D97-AF65-F5344CB8AC3E}">
        <p14:creationId xmlns:p14="http://schemas.microsoft.com/office/powerpoint/2010/main" val="3451181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714053"/>
            <a:ext cx="8435280" cy="6192688"/>
          </a:xfrm>
        </p:spPr>
        <p:txBody>
          <a:bodyPr>
            <a:normAutofit/>
          </a:bodyPr>
          <a:lstStyle/>
          <a:p>
            <a:pPr marL="0" indent="0" fontAlgn="base">
              <a:buNone/>
            </a:pPr>
            <a:r>
              <a:rPr lang="es-ES" sz="2600" dirty="0" smtClean="0">
                <a:latin typeface="Action Man" pitchFamily="2" charset="0"/>
              </a:rPr>
              <a:t>        Los </a:t>
            </a:r>
            <a:r>
              <a:rPr lang="es-ES" sz="2600" dirty="0">
                <a:latin typeface="Action Man" pitchFamily="2" charset="0"/>
              </a:rPr>
              <a:t>seres humanos no tenemos cerebro. </a:t>
            </a:r>
            <a:endParaRPr lang="es-PE" sz="2600" dirty="0">
              <a:latin typeface="Action Man" pitchFamily="2" charset="0"/>
            </a:endParaRPr>
          </a:p>
          <a:p>
            <a:pPr marL="0" indent="0" fontAlgn="base">
              <a:buNone/>
            </a:pPr>
            <a:r>
              <a:rPr lang="es-ES" dirty="0">
                <a:latin typeface="Action Man" pitchFamily="2" charset="0"/>
              </a:rPr>
              <a:t>      </a:t>
            </a:r>
            <a:r>
              <a:rPr lang="es-ES" dirty="0" smtClean="0">
                <a:latin typeface="Action Man" pitchFamily="2" charset="0"/>
              </a:rPr>
              <a:t>      ¡¡</a:t>
            </a:r>
            <a:r>
              <a:rPr lang="es-ES" sz="2800" dirty="0">
                <a:latin typeface="Action Man" pitchFamily="2" charset="0"/>
              </a:rPr>
              <a:t>¡</a:t>
            </a:r>
            <a:r>
              <a:rPr lang="es-ES" sz="2800" dirty="0" smtClean="0">
                <a:latin typeface="Action Man" pitchFamily="2" charset="0"/>
              </a:rPr>
              <a:t>SOMOS </a:t>
            </a:r>
            <a:r>
              <a:rPr lang="es-ES" sz="2800" dirty="0">
                <a:latin typeface="Action Man" pitchFamily="2" charset="0"/>
              </a:rPr>
              <a:t>NUESTRO CEREBRO!!!</a:t>
            </a:r>
            <a:r>
              <a:rPr lang="es-ES" dirty="0">
                <a:latin typeface="Action Man" pitchFamily="2" charset="0"/>
              </a:rPr>
              <a:t>	</a:t>
            </a:r>
            <a:endParaRPr lang="es-PE" dirty="0">
              <a:latin typeface="Action Man" pitchFamily="2" charset="0"/>
            </a:endParaRPr>
          </a:p>
          <a:p>
            <a:pPr marL="0" indent="0" fontAlgn="base">
              <a:buNone/>
            </a:pPr>
            <a:r>
              <a:rPr lang="es-ES" dirty="0">
                <a:latin typeface="Action Man" pitchFamily="2" charset="0"/>
              </a:rPr>
              <a:t>	</a:t>
            </a:r>
            <a:endParaRPr lang="es-PE" dirty="0">
              <a:latin typeface="Action Man" pitchFamily="2" charset="0"/>
            </a:endParaRPr>
          </a:p>
          <a:p>
            <a:pPr marL="0" indent="0" fontAlgn="base">
              <a:buNone/>
            </a:pPr>
            <a:r>
              <a:rPr lang="es-PE" dirty="0">
                <a:latin typeface="Action Man" pitchFamily="2" charset="0"/>
              </a:rPr>
              <a:t> </a:t>
            </a:r>
          </a:p>
          <a:p>
            <a:pPr marL="0" indent="0" fontAlgn="base">
              <a:buNone/>
            </a:pPr>
            <a:r>
              <a:rPr lang="es-ES" dirty="0">
                <a:latin typeface="Action Man" pitchFamily="2" charset="0"/>
              </a:rPr>
              <a:t> </a:t>
            </a:r>
            <a:endParaRPr lang="es-PE" dirty="0">
              <a:latin typeface="Action Man" pitchFamily="2" charset="0"/>
            </a:endParaRPr>
          </a:p>
          <a:p>
            <a:pPr marL="0" indent="0" fontAlgn="base">
              <a:buNone/>
            </a:pPr>
            <a:r>
              <a:rPr lang="es-ES" dirty="0">
                <a:latin typeface="Action Man" pitchFamily="2" charset="0"/>
              </a:rPr>
              <a:t/>
            </a:r>
            <a:br>
              <a:rPr lang="es-ES" dirty="0">
                <a:latin typeface="Action Man" pitchFamily="2" charset="0"/>
              </a:rPr>
            </a:br>
            <a:endParaRPr lang="es-ES" dirty="0" smtClean="0">
              <a:latin typeface="Action Man" pitchFamily="2" charset="0"/>
            </a:endParaRPr>
          </a:p>
          <a:p>
            <a:pPr marL="0" indent="0" algn="just" fontAlgn="base">
              <a:buNone/>
            </a:pPr>
            <a:r>
              <a:rPr lang="es-ES" sz="1600" b="1" dirty="0" smtClean="0">
                <a:latin typeface="Action Man" pitchFamily="2" charset="0"/>
              </a:rPr>
              <a:t>¨Porque es en este prodigioso órgano donde somos, donde se genera nuestra autoconciencia, el «yo» de cada uno. Por tanto, lo que llamamos «yo» no es separable del cerebro. Mi tesis central es que el «yo» es un estado funcional del cerebro y nada más, ni nada menos¨.</a:t>
            </a:r>
            <a:endParaRPr lang="es-PE" sz="1600" dirty="0">
              <a:latin typeface="Action Man" pitchFamily="2" charset="0"/>
            </a:endParaRPr>
          </a:p>
          <a:p>
            <a:pPr marL="0" indent="0" fontAlgn="base">
              <a:buNone/>
            </a:pPr>
            <a:endParaRPr lang="es-ES" sz="1700" dirty="0" smtClean="0">
              <a:latin typeface="Action Man" pitchFamily="2" charset="0"/>
            </a:endParaRPr>
          </a:p>
          <a:p>
            <a:pPr marL="0" indent="0" fontAlgn="base">
              <a:buNone/>
            </a:pPr>
            <a:r>
              <a:rPr lang="es-ES" sz="1400" dirty="0" smtClean="0">
                <a:latin typeface="Action Man" pitchFamily="2" charset="0"/>
              </a:rPr>
              <a:t>                                     (</a:t>
            </a:r>
            <a:r>
              <a:rPr lang="es-ES" sz="1400" dirty="0">
                <a:latin typeface="Action Man" pitchFamily="2" charset="0"/>
              </a:rPr>
              <a:t>Rodolfo </a:t>
            </a:r>
            <a:r>
              <a:rPr lang="es-ES" sz="1400" dirty="0" err="1">
                <a:latin typeface="Action Man" pitchFamily="2" charset="0"/>
              </a:rPr>
              <a:t>Llinás</a:t>
            </a:r>
            <a:r>
              <a:rPr lang="es-ES" sz="1400" dirty="0">
                <a:latin typeface="Action Man" pitchFamily="2" charset="0"/>
              </a:rPr>
              <a:t> - fundador y pionero de la neurociencia</a:t>
            </a:r>
            <a:r>
              <a:rPr lang="es-ES" sz="1400" dirty="0" smtClean="0">
                <a:latin typeface="Action Man" pitchFamily="2" charset="0"/>
              </a:rPr>
              <a:t>. Ha sido Director del </a:t>
            </a:r>
          </a:p>
          <a:p>
            <a:pPr marL="0" indent="0" fontAlgn="base">
              <a:buNone/>
            </a:pPr>
            <a:r>
              <a:rPr lang="es-ES" sz="1400" dirty="0" smtClean="0">
                <a:latin typeface="Action Man" pitchFamily="2" charset="0"/>
              </a:rPr>
              <a:t>                                        Departamento de Fisiología y Neurociencia de la Universidad de New York.  </a:t>
            </a:r>
          </a:p>
          <a:p>
            <a:pPr marL="0" indent="0" fontAlgn="base">
              <a:buNone/>
            </a:pPr>
            <a:r>
              <a:rPr lang="es-ES" sz="1400" dirty="0">
                <a:latin typeface="Action Man" pitchFamily="2" charset="0"/>
              </a:rPr>
              <a:t>	</a:t>
            </a:r>
            <a:r>
              <a:rPr lang="es-ES" sz="1400" dirty="0" smtClean="0">
                <a:latin typeface="Action Man" pitchFamily="2" charset="0"/>
              </a:rPr>
              <a:t>                        ¨</a:t>
            </a:r>
            <a:r>
              <a:rPr lang="es-ES" sz="1400" dirty="0">
                <a:latin typeface="Action Man" pitchFamily="2" charset="0"/>
              </a:rPr>
              <a:t>El cerebro y el mito del yo</a:t>
            </a:r>
            <a:r>
              <a:rPr lang="es-ES" sz="1400" dirty="0" smtClean="0">
                <a:latin typeface="Action Man" pitchFamily="2" charset="0"/>
              </a:rPr>
              <a:t>¨, 2001, </a:t>
            </a:r>
            <a:r>
              <a:rPr lang="es-ES" sz="1400" dirty="0" err="1" smtClean="0">
                <a:latin typeface="Action Man" pitchFamily="2" charset="0"/>
              </a:rPr>
              <a:t>Massashusetts</a:t>
            </a:r>
            <a:r>
              <a:rPr lang="es-ES" sz="1400" dirty="0" smtClean="0">
                <a:latin typeface="Action Man" pitchFamily="2" charset="0"/>
              </a:rPr>
              <a:t> </a:t>
            </a:r>
            <a:r>
              <a:rPr lang="es-ES" sz="1400" dirty="0" err="1" smtClean="0">
                <a:latin typeface="Action Man" pitchFamily="2" charset="0"/>
              </a:rPr>
              <a:t>Institute</a:t>
            </a:r>
            <a:r>
              <a:rPr lang="es-ES" sz="1400" dirty="0" smtClean="0">
                <a:latin typeface="Action Man" pitchFamily="2" charset="0"/>
              </a:rPr>
              <a:t> of </a:t>
            </a:r>
            <a:r>
              <a:rPr lang="es-ES" sz="1400" dirty="0" err="1" smtClean="0">
                <a:latin typeface="Action Man" pitchFamily="2" charset="0"/>
              </a:rPr>
              <a:t>Technology</a:t>
            </a:r>
            <a:r>
              <a:rPr lang="es-ES" sz="1400" dirty="0" smtClean="0">
                <a:latin typeface="Action Man" pitchFamily="2" charset="0"/>
              </a:rPr>
              <a:t>)</a:t>
            </a:r>
            <a:endParaRPr lang="es-PE" sz="1400" dirty="0">
              <a:latin typeface="Action Man" pitchFamily="2" charset="0"/>
            </a:endParaRPr>
          </a:p>
          <a:p>
            <a:endParaRPr lang="es-PE" dirty="0"/>
          </a:p>
        </p:txBody>
      </p:sp>
      <p:pic>
        <p:nvPicPr>
          <p:cNvPr id="8" name="7 Imagen" descr="http://t3.gstatic.com/images?q=tbn:ANd9GcRkwj3vyRlwyF1kPiiTVDXQO6fclpEehgjHTvp06Mz47J3nbng2"/>
          <p:cNvPicPr/>
          <p:nvPr/>
        </p:nvPicPr>
        <p:blipFill>
          <a:blip r:embed="rId2"/>
          <a:srcRect/>
          <a:stretch>
            <a:fillRect/>
          </a:stretch>
        </p:blipFill>
        <p:spPr bwMode="auto">
          <a:xfrm>
            <a:off x="3059832" y="1844824"/>
            <a:ext cx="2752138" cy="1893565"/>
          </a:xfrm>
          <a:prstGeom prst="rect">
            <a:avLst/>
          </a:prstGeom>
          <a:noFill/>
          <a:ln w="9525">
            <a:noFill/>
            <a:miter lim="800000"/>
            <a:headEnd/>
            <a:tailEnd/>
          </a:ln>
        </p:spPr>
      </p:pic>
    </p:spTree>
    <p:extLst>
      <p:ext uri="{BB962C8B-B14F-4D97-AF65-F5344CB8AC3E}">
        <p14:creationId xmlns:p14="http://schemas.microsoft.com/office/powerpoint/2010/main" val="320555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70752" y="3717032"/>
            <a:ext cx="8229600" cy="4525963"/>
          </a:xfrm>
        </p:spPr>
        <p:txBody>
          <a:bodyPr>
            <a:normAutofit/>
          </a:bodyPr>
          <a:lstStyle/>
          <a:p>
            <a:pPr marL="0" indent="0" algn="just">
              <a:buNone/>
            </a:pPr>
            <a:r>
              <a:rPr lang="es-ES" sz="1700" b="1" dirty="0">
                <a:latin typeface="Action Man" pitchFamily="2" charset="0"/>
              </a:rPr>
              <a:t>Aproximadamente el 5% de la información que  tenemos en nuestro cerebro es consciente  y el 95% está en  el subconsciente. El 80%  de esta información subconsciente  está formada por creencias negativas  que nos dominan y, en muchos casos, determinan  nuestra vida. </a:t>
            </a:r>
            <a:endParaRPr lang="es-PE" sz="1700" dirty="0">
              <a:latin typeface="Action Man" pitchFamily="2" charset="0"/>
            </a:endParaRPr>
          </a:p>
          <a:p>
            <a:pPr marL="0" indent="0">
              <a:buNone/>
            </a:pPr>
            <a:r>
              <a:rPr lang="es-ES" sz="1700" b="1" dirty="0">
                <a:latin typeface="Action Man" pitchFamily="2" charset="0"/>
              </a:rPr>
              <a:t> </a:t>
            </a:r>
            <a:endParaRPr lang="es-PE" sz="1700" dirty="0">
              <a:latin typeface="Action Man" pitchFamily="2" charset="0"/>
            </a:endParaRPr>
          </a:p>
          <a:p>
            <a:pPr marL="0" indent="0">
              <a:buNone/>
            </a:pPr>
            <a:r>
              <a:rPr lang="es-ES" sz="1400" dirty="0" smtClean="0">
                <a:latin typeface="Action Man" pitchFamily="2" charset="0"/>
              </a:rPr>
              <a:t>                                        (Bruce </a:t>
            </a:r>
            <a:r>
              <a:rPr lang="es-ES" sz="1400" dirty="0" err="1">
                <a:latin typeface="Action Man" pitchFamily="2" charset="0"/>
              </a:rPr>
              <a:t>Lipton</a:t>
            </a:r>
            <a:r>
              <a:rPr lang="es-ES" sz="1400" dirty="0">
                <a:latin typeface="Action Man" pitchFamily="2" charset="0"/>
              </a:rPr>
              <a:t>:  fundador y pionero de la </a:t>
            </a:r>
            <a:r>
              <a:rPr lang="es-ES" sz="1400" dirty="0" err="1">
                <a:latin typeface="Action Man" pitchFamily="2" charset="0"/>
              </a:rPr>
              <a:t>Epigenética</a:t>
            </a:r>
            <a:r>
              <a:rPr lang="es-ES" sz="1400" dirty="0">
                <a:latin typeface="Action Man" pitchFamily="2" charset="0"/>
              </a:rPr>
              <a:t>. </a:t>
            </a:r>
            <a:r>
              <a:rPr lang="es-ES" sz="1400" dirty="0" smtClean="0">
                <a:latin typeface="Action Man" pitchFamily="2" charset="0"/>
              </a:rPr>
              <a:t>Bilogía celular en la </a:t>
            </a:r>
          </a:p>
          <a:p>
            <a:pPr marL="0" indent="0">
              <a:buNone/>
            </a:pPr>
            <a:r>
              <a:rPr lang="es-ES" sz="1400" dirty="0" smtClean="0">
                <a:latin typeface="Action Man" pitchFamily="2" charset="0"/>
              </a:rPr>
              <a:t>                                           Universidad de Wisconsin y </a:t>
            </a:r>
            <a:r>
              <a:rPr lang="es-ES" sz="1400" dirty="0" err="1" smtClean="0">
                <a:latin typeface="Action Man" pitchFamily="2" charset="0"/>
              </a:rPr>
              <a:t>Epigenética</a:t>
            </a:r>
            <a:r>
              <a:rPr lang="es-ES" sz="1400" dirty="0" smtClean="0">
                <a:latin typeface="Action Man" pitchFamily="2" charset="0"/>
              </a:rPr>
              <a:t> en la Universidad de </a:t>
            </a:r>
            <a:r>
              <a:rPr lang="es-ES" sz="1400" dirty="0" err="1" smtClean="0">
                <a:latin typeface="Action Man" pitchFamily="2" charset="0"/>
              </a:rPr>
              <a:t>Stanford</a:t>
            </a:r>
            <a:r>
              <a:rPr lang="es-ES" sz="1400" dirty="0" smtClean="0">
                <a:latin typeface="Action Man" pitchFamily="2" charset="0"/>
              </a:rPr>
              <a:t>.</a:t>
            </a:r>
            <a:endParaRPr lang="es-PE" sz="1400" dirty="0">
              <a:latin typeface="Action Man" pitchFamily="2" charset="0"/>
            </a:endParaRPr>
          </a:p>
          <a:p>
            <a:pPr marL="0" indent="0">
              <a:buNone/>
            </a:pPr>
            <a:r>
              <a:rPr lang="es-ES" sz="1400" dirty="0" smtClean="0">
                <a:latin typeface="Action Man" pitchFamily="2" charset="0"/>
              </a:rPr>
              <a:t>                                            ¨La </a:t>
            </a:r>
            <a:r>
              <a:rPr lang="es-ES" sz="1400" dirty="0">
                <a:latin typeface="Action Man" pitchFamily="2" charset="0"/>
              </a:rPr>
              <a:t>biología de la creencia</a:t>
            </a:r>
            <a:r>
              <a:rPr lang="es-ES" sz="1400" dirty="0" smtClean="0">
                <a:latin typeface="Action Man" pitchFamily="2" charset="0"/>
              </a:rPr>
              <a:t>¨, 2007, </a:t>
            </a:r>
            <a:r>
              <a:rPr lang="es-ES" sz="1400" dirty="0" err="1" smtClean="0">
                <a:latin typeface="Action Man" pitchFamily="2" charset="0"/>
              </a:rPr>
              <a:t>Palmyra</a:t>
            </a:r>
            <a:r>
              <a:rPr lang="es-ES" sz="1400" dirty="0" smtClean="0">
                <a:latin typeface="Action Man" pitchFamily="2" charset="0"/>
              </a:rPr>
              <a:t>)</a:t>
            </a:r>
            <a:endParaRPr lang="es-PE" sz="1400" dirty="0">
              <a:latin typeface="Action Man" pitchFamily="2" charset="0"/>
            </a:endParaRPr>
          </a:p>
          <a:p>
            <a:endParaRPr lang="es-PE" dirty="0"/>
          </a:p>
        </p:txBody>
      </p:sp>
      <p:pic>
        <p:nvPicPr>
          <p:cNvPr id="4" name="3 Imagen" descr="http://t0.gstatic.com/images?q=tbn:ANd9GcQHOsGQ3NfjtAji6RNapViuFljRRYv70eZ00egOlcKQEw89h3_i5w"/>
          <p:cNvPicPr/>
          <p:nvPr/>
        </p:nvPicPr>
        <p:blipFill>
          <a:blip r:embed="rId2"/>
          <a:srcRect/>
          <a:stretch>
            <a:fillRect/>
          </a:stretch>
        </p:blipFill>
        <p:spPr bwMode="auto">
          <a:xfrm>
            <a:off x="2851710" y="1124744"/>
            <a:ext cx="3467684" cy="2328664"/>
          </a:xfrm>
          <a:prstGeom prst="rect">
            <a:avLst/>
          </a:prstGeom>
          <a:noFill/>
          <a:ln w="9525">
            <a:noFill/>
            <a:miter lim="800000"/>
            <a:headEnd/>
            <a:tailEnd/>
          </a:ln>
        </p:spPr>
      </p:pic>
    </p:spTree>
    <p:extLst>
      <p:ext uri="{BB962C8B-B14F-4D97-AF65-F5344CB8AC3E}">
        <p14:creationId xmlns:p14="http://schemas.microsoft.com/office/powerpoint/2010/main" val="63238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2329603"/>
            <a:ext cx="8229600" cy="4525963"/>
          </a:xfrm>
        </p:spPr>
        <p:txBody>
          <a:bodyPr>
            <a:normAutofit/>
          </a:bodyPr>
          <a:lstStyle/>
          <a:p>
            <a:pPr marL="0" indent="0" algn="just">
              <a:buNone/>
            </a:pPr>
            <a:r>
              <a:rPr lang="es-ES" sz="1600" dirty="0">
                <a:latin typeface="Action Man" pitchFamily="2" charset="0"/>
              </a:rPr>
              <a:t>Connotados científicos como el Dr. Richard J. </a:t>
            </a:r>
            <a:r>
              <a:rPr lang="es-ES" sz="1600" dirty="0" err="1">
                <a:latin typeface="Action Man" pitchFamily="2" charset="0"/>
              </a:rPr>
              <a:t>Davidson</a:t>
            </a:r>
            <a:r>
              <a:rPr lang="es-ES" sz="1600" dirty="0">
                <a:latin typeface="Action Man" pitchFamily="2" charset="0"/>
              </a:rPr>
              <a:t>, director del  Laboratorio de Neurociencia Afectiva de la Universidad de Wisconsin y el Dr. </a:t>
            </a:r>
            <a:r>
              <a:rPr lang="es-ES" sz="1600" dirty="0" err="1">
                <a:latin typeface="Action Man" pitchFamily="2" charset="0"/>
              </a:rPr>
              <a:t>Elkhonon</a:t>
            </a:r>
            <a:r>
              <a:rPr lang="es-ES" sz="1600" dirty="0">
                <a:latin typeface="Action Man" pitchFamily="2" charset="0"/>
              </a:rPr>
              <a:t> </a:t>
            </a:r>
            <a:r>
              <a:rPr lang="es-ES" sz="1600" dirty="0" err="1">
                <a:latin typeface="Action Man" pitchFamily="2" charset="0"/>
              </a:rPr>
              <a:t>Goldberg</a:t>
            </a:r>
            <a:r>
              <a:rPr lang="es-ES" sz="1600" dirty="0">
                <a:latin typeface="Action Man" pitchFamily="2" charset="0"/>
              </a:rPr>
              <a:t>, director del Instituto de Neuropsicología y Funcionamiento Cognitivo de la Universidad de  New York llegaron a un descubrimiento extraordinario y valiosísimo. Encontraron que el origen de la sensación de felicidad o de infelicidad está en la </a:t>
            </a:r>
            <a:r>
              <a:rPr lang="es-ES" sz="1600" b="1" dirty="0">
                <a:latin typeface="Action Man" pitchFamily="2" charset="0"/>
              </a:rPr>
              <a:t>plasticidad del cerebro</a:t>
            </a:r>
            <a:r>
              <a:rPr lang="es-ES" sz="1600" dirty="0">
                <a:latin typeface="Action Man" pitchFamily="2" charset="0"/>
              </a:rPr>
              <a:t>. Es decir, la capacidad humana de modificar físicamente el cerebro  por medio de los pensamientos que elegimos tener. </a:t>
            </a:r>
            <a:endParaRPr lang="es-PE" sz="1600" dirty="0">
              <a:latin typeface="Action Man" pitchFamily="2" charset="0"/>
            </a:endParaRPr>
          </a:p>
          <a:p>
            <a:pPr marL="0" indent="0">
              <a:buNone/>
            </a:pPr>
            <a:endParaRPr lang="es-PE" dirty="0"/>
          </a:p>
        </p:txBody>
      </p:sp>
    </p:spTree>
    <p:extLst>
      <p:ext uri="{BB962C8B-B14F-4D97-AF65-F5344CB8AC3E}">
        <p14:creationId xmlns:p14="http://schemas.microsoft.com/office/powerpoint/2010/main" val="35043888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C:\Users\Andrea\andre°\entre cositas\JUAN ARAPOVIC\lobulos caritas.png"/>
          <p:cNvPicPr/>
          <p:nvPr/>
        </p:nvPicPr>
        <p:blipFill>
          <a:blip r:embed="rId2"/>
          <a:srcRect/>
          <a:stretch>
            <a:fillRect/>
          </a:stretch>
        </p:blipFill>
        <p:spPr bwMode="auto">
          <a:xfrm>
            <a:off x="713521" y="836712"/>
            <a:ext cx="7861763" cy="5695972"/>
          </a:xfrm>
          <a:prstGeom prst="rect">
            <a:avLst/>
          </a:prstGeom>
          <a:noFill/>
          <a:ln w="9525">
            <a:noFill/>
            <a:miter lim="800000"/>
            <a:headEnd/>
            <a:tailEnd/>
          </a:ln>
        </p:spPr>
      </p:pic>
    </p:spTree>
    <p:extLst>
      <p:ext uri="{BB962C8B-B14F-4D97-AF65-F5344CB8AC3E}">
        <p14:creationId xmlns:p14="http://schemas.microsoft.com/office/powerpoint/2010/main" val="1951522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graphicFrame>
        <p:nvGraphicFramePr>
          <p:cNvPr id="4" name="3 Marcador de contenido"/>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052736"/>
            <a:ext cx="8229600" cy="4389120"/>
          </a:xfrm>
        </p:spPr>
        <p:txBody>
          <a:bodyPr/>
          <a:lstStyle/>
          <a:p>
            <a:pPr marL="0" indent="0" algn="ctr">
              <a:buNone/>
            </a:pPr>
            <a:r>
              <a:rPr lang="es-ES" b="1" dirty="0">
                <a:latin typeface="Action Man" pitchFamily="2" charset="0"/>
              </a:rPr>
              <a:t>MEDIANTE EL CIRCUITO:</a:t>
            </a:r>
            <a:endParaRPr lang="es-PE" dirty="0">
              <a:latin typeface="Action Man" pitchFamily="2" charset="0"/>
            </a:endParaRPr>
          </a:p>
          <a:p>
            <a:pPr marL="0" indent="0" algn="ctr">
              <a:buNone/>
            </a:pPr>
            <a:r>
              <a:rPr lang="es-ES" b="1" dirty="0">
                <a:latin typeface="Action Man" pitchFamily="2" charset="0"/>
              </a:rPr>
              <a:t>MENTE -  CEREBRO – CUERPO - MENTE</a:t>
            </a:r>
            <a:endParaRPr lang="es-PE" dirty="0">
              <a:latin typeface="Action Man" pitchFamily="2" charset="0"/>
            </a:endParaRPr>
          </a:p>
          <a:p>
            <a:pPr marL="0" indent="0">
              <a:buNone/>
            </a:pPr>
            <a:endParaRPr lang="es-PE" dirty="0"/>
          </a:p>
        </p:txBody>
      </p:sp>
      <p:graphicFrame>
        <p:nvGraphicFramePr>
          <p:cNvPr id="4" name="3 Diagrama"/>
          <p:cNvGraphicFramePr>
            <a:graphicFrameLocks/>
          </p:cNvGraphicFramePr>
          <p:nvPr>
            <p:extLst>
              <p:ext uri="{D42A27DB-BD31-4B8C-83A1-F6EECF244321}">
                <p14:modId xmlns:p14="http://schemas.microsoft.com/office/powerpoint/2010/main" val="23176555"/>
              </p:ext>
            </p:extLst>
          </p:nvPr>
        </p:nvGraphicFramePr>
        <p:xfrm>
          <a:off x="1547664" y="2132856"/>
          <a:ext cx="6408712" cy="3993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3860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graphicFrame>
        <p:nvGraphicFramePr>
          <p:cNvPr id="4" name="Objeto 5"/>
          <p:cNvGraphicFramePr>
            <a:graphicFrameLocks noGrp="1"/>
          </p:cNvGraphicFramePr>
          <p:nvPr>
            <p:ph idx="1"/>
          </p:nvPr>
        </p:nvGraphicFramePr>
        <p:xfrm>
          <a:off x="457200" y="1935163"/>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343</TotalTime>
  <Words>235</Words>
  <Application>Microsoft Office PowerPoint</Application>
  <PresentationFormat>Presentación en pantalla (4:3)</PresentationFormat>
  <Paragraphs>52</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Flujo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Mario Augusto Chorres Gonzales</cp:lastModifiedBy>
  <cp:revision>52</cp:revision>
  <dcterms:created xsi:type="dcterms:W3CDTF">2013-04-07T22:17:00Z</dcterms:created>
  <dcterms:modified xsi:type="dcterms:W3CDTF">2013-04-22T13:39:00Z</dcterms:modified>
</cp:coreProperties>
</file>